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handoutMasterIdLst>
    <p:handoutMasterId r:id="rId45"/>
  </p:handoutMasterIdLst>
  <p:sldIdLst>
    <p:sldId id="782" r:id="rId2"/>
    <p:sldId id="783" r:id="rId3"/>
    <p:sldId id="1327" r:id="rId4"/>
    <p:sldId id="1394" r:id="rId5"/>
    <p:sldId id="1339" r:id="rId6"/>
    <p:sldId id="1425" r:id="rId7"/>
    <p:sldId id="1426" r:id="rId8"/>
    <p:sldId id="1427" r:id="rId9"/>
    <p:sldId id="1097" r:id="rId10"/>
    <p:sldId id="1395" r:id="rId11"/>
    <p:sldId id="1410" r:id="rId12"/>
    <p:sldId id="1444" r:id="rId13"/>
    <p:sldId id="1412" r:id="rId14"/>
    <p:sldId id="1409" r:id="rId15"/>
    <p:sldId id="1431" r:id="rId16"/>
    <p:sldId id="1416" r:id="rId17"/>
    <p:sldId id="1415" r:id="rId18"/>
    <p:sldId id="1418" r:id="rId19"/>
    <p:sldId id="1359" r:id="rId20"/>
    <p:sldId id="1297" r:id="rId21"/>
    <p:sldId id="1315" r:id="rId22"/>
    <p:sldId id="1433" r:id="rId23"/>
    <p:sldId id="1445" r:id="rId24"/>
    <p:sldId id="1446" r:id="rId25"/>
    <p:sldId id="1447" r:id="rId26"/>
    <p:sldId id="1448" r:id="rId27"/>
    <p:sldId id="1449" r:id="rId28"/>
    <p:sldId id="1450" r:id="rId29"/>
    <p:sldId id="1451" r:id="rId30"/>
    <p:sldId id="1452" r:id="rId31"/>
    <p:sldId id="1453" r:id="rId32"/>
    <p:sldId id="1454" r:id="rId33"/>
    <p:sldId id="1455" r:id="rId34"/>
    <p:sldId id="1456" r:id="rId35"/>
    <p:sldId id="1457" r:id="rId36"/>
    <p:sldId id="1458" r:id="rId37"/>
    <p:sldId id="1459" r:id="rId38"/>
    <p:sldId id="1460" r:id="rId39"/>
    <p:sldId id="1461" r:id="rId40"/>
    <p:sldId id="1462" r:id="rId41"/>
    <p:sldId id="1463" r:id="rId42"/>
    <p:sldId id="1464" r:id="rId4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EAE3CA"/>
    <a:srgbClr val="FF0000"/>
    <a:srgbClr val="0070C0"/>
    <a:srgbClr val="EFEFEF"/>
    <a:srgbClr val="336600"/>
    <a:srgbClr val="339933"/>
    <a:srgbClr val="FFFFCC"/>
    <a:srgbClr val="C99447"/>
    <a:srgbClr val="2AD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909" autoAdjust="0"/>
  </p:normalViewPr>
  <p:slideViewPr>
    <p:cSldViewPr>
      <p:cViewPr>
        <p:scale>
          <a:sx n="100" d="100"/>
          <a:sy n="100" d="100"/>
        </p:scale>
        <p:origin x="-654" y="-31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8.png"/><Relationship Id="rId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hyperlink" Target="https://cdata2.tsherpa.co.kr/tsherpa/MultiMedia/Flash/2020/curri/index.html?flashxmlnum=jmp1130&amp;classa=A8-C1-42-MM-MM-04-03-04-0-0-0-0&amp;classno=MM_42_04/suh_0402_02_0004/suh_0402_02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0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63910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2022.05.26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1880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798904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정삼각형의 성질을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" y="2852931"/>
            <a:ext cx="6889505" cy="158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깜빡거리기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효과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할 때 마다 다음 도형 나타나기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 효과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C:\Users\USER\Desktop\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app\resource\contents\lesson02\ops\2_2_3_02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팝업 플레이어로 영상 재생됨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경로 별도 전달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색종이로 이등변삼각형을 만들어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16877DC-D768-4201-9926-F5AB206F925A}"/>
              </a:ext>
            </a:extLst>
          </p:cNvPr>
          <p:cNvGrpSpPr/>
          <p:nvPr/>
        </p:nvGrpSpPr>
        <p:grpSpPr>
          <a:xfrm>
            <a:off x="4829638" y="1349235"/>
            <a:ext cx="2154630" cy="260415"/>
            <a:chOff x="3894280" y="345173"/>
            <a:chExt cx="2154630" cy="260415"/>
          </a:xfrm>
        </p:grpSpPr>
        <p:grpSp>
          <p:nvGrpSpPr>
            <p:cNvPr id="66" name="그룹 65">
              <a:extLst>
                <a:ext uri="{FF2B5EF4-FFF2-40B4-BE49-F238E27FC236}">
                  <a16:creationId xmlns="" xmlns:a16="http://schemas.microsoft.com/office/drawing/2014/main" id="{254304CE-7228-46DC-B92D-9495F8B2520F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id="{C91C7032-F5EA-44DF-AB54-DD1F200CB9C9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FA1E53A9-8AC7-4D7E-B302-761B88B397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62A72F49-201F-4A6A-8EE8-765004CEB882}"/>
                </a:ext>
              </a:extLst>
            </p:cNvPr>
            <p:cNvGrpSpPr/>
            <p:nvPr/>
          </p:nvGrpSpPr>
          <p:grpSpPr>
            <a:xfrm>
              <a:off x="4983184" y="347167"/>
              <a:ext cx="521274" cy="255591"/>
              <a:chOff x="4338619" y="347167"/>
              <a:chExt cx="521274" cy="255591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F74D84A3-6C1A-43ED-9908-12388BC009A9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C3C053BF-43EC-4BC7-B069-26B25E3409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A38BC19D-7FE5-40AB-980A-995B933DDEDF}"/>
                </a:ext>
              </a:extLst>
            </p:cNvPr>
            <p:cNvGrpSpPr/>
            <p:nvPr/>
          </p:nvGrpSpPr>
          <p:grpSpPr>
            <a:xfrm>
              <a:off x="5527636" y="345958"/>
              <a:ext cx="521274" cy="255591"/>
              <a:chOff x="4887332" y="345958"/>
              <a:chExt cx="521274" cy="25559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5D401DBC-7C21-4CEA-A793-95D3171C21B0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id="{07C54F96-5279-436B-9AD3-1E7D72D215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="" xmlns:a16="http://schemas.microsoft.com/office/drawing/2014/main" id="{57E19CF1-38F5-42B0-AD88-C31C5834A9D1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id="{1EEE74D7-F59B-4706-8E4D-4B09365AE7F5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89F423F7-C2FB-491B-A8E3-31B1275F2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34" name="타원 33"/>
          <p:cNvSpPr/>
          <p:nvPr/>
        </p:nvSpPr>
        <p:spPr>
          <a:xfrm>
            <a:off x="4632586" y="11592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0">
            <a:extLst>
              <a:ext uri="{FF2B5EF4-FFF2-40B4-BE49-F238E27FC236}">
                <a16:creationId xmlns="" xmlns:a16="http://schemas.microsoft.com/office/drawing/2014/main" id="{DE55AC95-915C-4E7E-BD8B-0E76B889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3328183"/>
            <a:ext cx="386170" cy="34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0">
            <a:extLst>
              <a:ext uri="{FF2B5EF4-FFF2-40B4-BE49-F238E27FC236}">
                <a16:creationId xmlns="" xmlns:a16="http://schemas.microsoft.com/office/drawing/2014/main" id="{1BF856D3-251E-4170-91C4-00754E37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640" y="3352992"/>
            <a:ext cx="386170" cy="34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D21768EB-F3B3-4BFB-BD96-A2607F6ACF12}"/>
              </a:ext>
            </a:extLst>
          </p:cNvPr>
          <p:cNvSpPr/>
          <p:nvPr/>
        </p:nvSpPr>
        <p:spPr>
          <a:xfrm>
            <a:off x="1511812" y="302759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0">
            <a:extLst>
              <a:ext uri="{FF2B5EF4-FFF2-40B4-BE49-F238E27FC236}">
                <a16:creationId xmlns="" xmlns:a16="http://schemas.microsoft.com/office/drawing/2014/main" id="{8FDE2CBA-316E-4E59-9143-FEDC19D4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90" y="3338103"/>
            <a:ext cx="386170" cy="34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01404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4-2\app\resource\contents\lesson02\ops\2\images\2_3\2_3_3_01.svg~2_3_3_04.svg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5634727" y="1996391"/>
            <a:ext cx="1269243" cy="369637"/>
            <a:chOff x="3781409" y="2974792"/>
            <a:chExt cx="1269243" cy="369637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3981539" y="3014545"/>
              <a:ext cx="1069113" cy="287217"/>
              <a:chOff x="3981539" y="3014545"/>
              <a:chExt cx="1069113" cy="28721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981539" y="3024795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FD4EED5B-3271-4F41-A900-1C1D06AF2CA1}"/>
              </a:ext>
            </a:extLst>
          </p:cNvPr>
          <p:cNvSpPr/>
          <p:nvPr/>
        </p:nvSpPr>
        <p:spPr>
          <a:xfrm>
            <a:off x="5412969" y="21090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84136FA3-294B-4094-9CE0-4F012CE1BF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9" t="8634" r="40" b="22191"/>
          <a:stretch/>
        </p:blipFill>
        <p:spPr>
          <a:xfrm>
            <a:off x="2087724" y="2528900"/>
            <a:ext cx="2955471" cy="26513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길이가 같은 곳을 찾아보세요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36437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4-2\app\resource\contents\lesson02\ops\2\images\2_3\2_3_3_05.svg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=""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="" xmlns:a16="http://schemas.microsoft.com/office/drawing/2014/main" id="{7665CDB4-83D0-4B56-AD62-283C63D5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22" y="4091194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BB25FBA-DDCA-4952-AA47-B19A6DB3A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592" y="3356992"/>
            <a:ext cx="1222864" cy="105637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E66CB2D-A738-456D-9B78-9C8391ECE9D3}"/>
              </a:ext>
            </a:extLst>
          </p:cNvPr>
          <p:cNvGrpSpPr/>
          <p:nvPr/>
        </p:nvGrpSpPr>
        <p:grpSpPr>
          <a:xfrm>
            <a:off x="4829638" y="1359607"/>
            <a:ext cx="2154630" cy="260415"/>
            <a:chOff x="3894280" y="907935"/>
            <a:chExt cx="2154630" cy="260415"/>
          </a:xfrm>
        </p:grpSpPr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C2F09D2B-2E68-49DE-98EF-5A3F6939928C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68F42EA1-8610-4069-B6ED-C7F62EDDA0E5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1EA7A954-A733-4F94-BF47-6920A32C9F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B768ED3D-011D-44AB-A815-177AE007D92A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70412A2C-25AF-4154-94D6-6F7DBF05D607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6CDB17E9-735B-4362-920B-59075695F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CF73BD8F-0FCC-4181-BFE0-C66782B882EA}"/>
                </a:ext>
              </a:extLst>
            </p:cNvPr>
            <p:cNvGrpSpPr/>
            <p:nvPr/>
          </p:nvGrpSpPr>
          <p:grpSpPr>
            <a:xfrm>
              <a:off x="5527636" y="908720"/>
              <a:ext cx="521274" cy="255591"/>
              <a:chOff x="4887332" y="345958"/>
              <a:chExt cx="521274" cy="255591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="" xmlns:a16="http://schemas.microsoft.com/office/drawing/2014/main" id="{4ACACAB2-BDC7-467D-A211-8C176F0CEB46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3DCCBC18-6002-4710-9C12-85C015E293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A9D7642E-9A1B-43F2-A794-E10B260D1878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6724016D-8085-4922-B1FC-CCC8FF83D6B3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20E87899-AA20-4C09-BD97-A85BB1F1B5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0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eaLnBrk="1" hangingPunct="1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eaLnBrk="1" hangingPunct="1">
              <a:spcBef>
                <a:spcPts val="300"/>
              </a:spcBef>
              <a:buFontTx/>
              <a:buChar char="-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 기능 전자저작물과 같음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4-2\app\resource\contents\lesson02\ops\2\2_3_03.html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아래와 같이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선은 파란색으로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나타내주세요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38520CB3-7EDC-4709-AC68-970B684A49E7}"/>
              </a:ext>
            </a:extLst>
          </p:cNvPr>
          <p:cNvGrpSpPr/>
          <p:nvPr/>
        </p:nvGrpSpPr>
        <p:grpSpPr>
          <a:xfrm>
            <a:off x="5319054" y="1988840"/>
            <a:ext cx="1523249" cy="244716"/>
            <a:chOff x="5769785" y="1902948"/>
            <a:chExt cx="1523249" cy="244716"/>
          </a:xfrm>
        </p:grpSpPr>
        <p:pic>
          <p:nvPicPr>
            <p:cNvPr id="57" name="Picture 5">
              <a:extLst>
                <a:ext uri="{FF2B5EF4-FFF2-40B4-BE49-F238E27FC236}">
                  <a16:creationId xmlns="" xmlns:a16="http://schemas.microsoft.com/office/drawing/2014/main" id="{EE2C16DC-4BD1-4243-8744-8649BDD8E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863ED5EB-7576-4828-BCD1-4D2216D4DF04}"/>
                </a:ext>
              </a:extLst>
            </p:cNvPr>
            <p:cNvSpPr txBox="1"/>
            <p:nvPr/>
          </p:nvSpPr>
          <p:spPr>
            <a:xfrm>
              <a:off x="6084168" y="1916832"/>
              <a:ext cx="120886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7D16680F-0EED-4D67-AE38-E2CD30EEA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511" y="2338709"/>
            <a:ext cx="1489399" cy="557589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195833" y="18401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216484" y="231999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3636293" y="39451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23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3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팝업 플레이어로 영상 재생됨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탭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경로 별도 전달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각의 크기가 같은 곳을 찾아보세요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5771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4-2\app\resource\contents\lesson02\ops\2\images\2_2\2_2_3_06.png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4D919DF-9D57-4B0D-A77F-0405E990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3" y="3248980"/>
            <a:ext cx="6282485" cy="205037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09874845-F870-4745-93B6-C39615E3CDE3}"/>
              </a:ext>
            </a:extLst>
          </p:cNvPr>
          <p:cNvGrpSpPr/>
          <p:nvPr/>
        </p:nvGrpSpPr>
        <p:grpSpPr>
          <a:xfrm>
            <a:off x="891436" y="2204864"/>
            <a:ext cx="2132392" cy="1201250"/>
            <a:chOff x="-242384" y="1336933"/>
            <a:chExt cx="2132392" cy="1201250"/>
          </a:xfrm>
        </p:grpSpPr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C8646A1D-D53A-45A3-A105-2E91B4B8D4B4}"/>
                </a:ext>
              </a:extLst>
            </p:cNvPr>
            <p:cNvGrpSpPr/>
            <p:nvPr/>
          </p:nvGrpSpPr>
          <p:grpSpPr>
            <a:xfrm>
              <a:off x="-54208" y="1336933"/>
              <a:ext cx="1791330" cy="1201250"/>
              <a:chOff x="-90719" y="1298867"/>
              <a:chExt cx="1791330" cy="1201250"/>
            </a:xfrm>
          </p:grpSpPr>
          <p:sp>
            <p:nvSpPr>
              <p:cNvPr id="31" name="모서리가 둥근 직사각형 61">
                <a:extLst>
                  <a:ext uri="{FF2B5EF4-FFF2-40B4-BE49-F238E27FC236}">
                    <a16:creationId xmlns="" xmlns:a16="http://schemas.microsoft.com/office/drawing/2014/main" id="{CA382C64-7A68-4918-8C97-03EDA9428233}"/>
                  </a:ext>
                </a:extLst>
              </p:cNvPr>
              <p:cNvSpPr/>
              <p:nvPr/>
            </p:nvSpPr>
            <p:spPr>
              <a:xfrm>
                <a:off x="-90719" y="1298867"/>
                <a:ext cx="1791330" cy="103454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="" xmlns:a16="http://schemas.microsoft.com/office/drawing/2014/main" id="{323263E1-B38F-49E2-8B06-9FB018306018}"/>
                  </a:ext>
                </a:extLst>
              </p:cNvPr>
              <p:cNvSpPr/>
              <p:nvPr/>
            </p:nvSpPr>
            <p:spPr>
              <a:xfrm flipV="1">
                <a:off x="1349441" y="2333415"/>
                <a:ext cx="146944" cy="166702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0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62D93722-EB0F-4A9D-80BC-CEFBD560649D}"/>
                </a:ext>
              </a:extLst>
            </p:cNvPr>
            <p:cNvSpPr/>
            <p:nvPr/>
          </p:nvSpPr>
          <p:spPr>
            <a:xfrm>
              <a:off x="-242384" y="1341312"/>
              <a:ext cx="2132392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나는 접어서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찾아볼 거야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1BF752CB-6ADA-45D2-AF8F-FB84D8BDB408}"/>
              </a:ext>
            </a:extLst>
          </p:cNvPr>
          <p:cNvGrpSpPr/>
          <p:nvPr/>
        </p:nvGrpSpPr>
        <p:grpSpPr>
          <a:xfrm>
            <a:off x="3636292" y="2204865"/>
            <a:ext cx="2539283" cy="1231990"/>
            <a:chOff x="1907926" y="1343024"/>
            <a:chExt cx="1965067" cy="1440594"/>
          </a:xfrm>
        </p:grpSpPr>
        <p:sp>
          <p:nvSpPr>
            <p:cNvPr id="42" name="모서리가 둥근 직사각형 64">
              <a:extLst>
                <a:ext uri="{FF2B5EF4-FFF2-40B4-BE49-F238E27FC236}">
                  <a16:creationId xmlns="" xmlns:a16="http://schemas.microsoft.com/office/drawing/2014/main" id="{98F63BE0-EF67-43BC-9B7A-65323FC3552D}"/>
                </a:ext>
              </a:extLst>
            </p:cNvPr>
            <p:cNvSpPr/>
            <p:nvPr/>
          </p:nvSpPr>
          <p:spPr>
            <a:xfrm>
              <a:off x="1907926" y="1343024"/>
              <a:ext cx="1965067" cy="12258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나는 각의 크기를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재어 찾아볼 거야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/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="" xmlns:a16="http://schemas.microsoft.com/office/drawing/2014/main" id="{E7BB7CD6-BBD4-41BA-8FF8-D820FDFFA08C}"/>
                </a:ext>
              </a:extLst>
            </p:cNvPr>
            <p:cNvSpPr/>
            <p:nvPr/>
          </p:nvSpPr>
          <p:spPr>
            <a:xfrm flipV="1">
              <a:off x="2448099" y="2579391"/>
              <a:ext cx="90011" cy="204227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21A680C2-9AE1-4615-AAF2-30CB22584D0E}"/>
              </a:ext>
            </a:extLst>
          </p:cNvPr>
          <p:cNvSpPr/>
          <p:nvPr/>
        </p:nvSpPr>
        <p:spPr>
          <a:xfrm>
            <a:off x="6612294" y="52439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6A18A53-8068-49D2-AACB-6F23E9A5FF8B}"/>
              </a:ext>
            </a:extLst>
          </p:cNvPr>
          <p:cNvGrpSpPr/>
          <p:nvPr/>
        </p:nvGrpSpPr>
        <p:grpSpPr>
          <a:xfrm>
            <a:off x="4824028" y="1358760"/>
            <a:ext cx="2154630" cy="260415"/>
            <a:chOff x="3894280" y="1412776"/>
            <a:chExt cx="2154630" cy="260415"/>
          </a:xfrm>
        </p:grpSpPr>
        <p:grpSp>
          <p:nvGrpSpPr>
            <p:cNvPr id="54" name="그룹 53">
              <a:extLst>
                <a:ext uri="{FF2B5EF4-FFF2-40B4-BE49-F238E27FC236}">
                  <a16:creationId xmlns="" xmlns:a16="http://schemas.microsoft.com/office/drawing/2014/main" id="{C3F53161-84A1-440C-9282-7DCE2719D5CF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11E227CC-45B6-47A5-8327-09FA20341DF0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0EA29057-451F-454A-BE2D-413CF62A1D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="" xmlns:a16="http://schemas.microsoft.com/office/drawing/2014/main" id="{FBF3F015-699B-4861-BEF5-0A151FAB936B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id="{97ABEA4B-A196-4274-A341-088B62E6A75C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AB1BF699-6193-41EE-88AC-309B041B01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76AD0043-7E58-423E-862E-EF96800302B0}"/>
                </a:ext>
              </a:extLst>
            </p:cNvPr>
            <p:cNvGrpSpPr/>
            <p:nvPr/>
          </p:nvGrpSpPr>
          <p:grpSpPr>
            <a:xfrm>
              <a:off x="5527636" y="1413561"/>
              <a:ext cx="521274" cy="255591"/>
              <a:chOff x="4887332" y="345958"/>
              <a:chExt cx="521274" cy="255591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8BA44CFE-6B1A-4DFB-A1AF-79787396F1A0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0D3773D9-BE7D-489B-807F-3627C1AE0E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C3B81378-926A-4FB4-A744-7227E1CDBE6C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E1EB5274-61FB-4B68-A592-DB438C373C1D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D70AEB5F-60C1-4711-B70D-F899DBF4C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0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1360833" y="2816932"/>
            <a:ext cx="1269243" cy="369637"/>
            <a:chOff x="3781409" y="2974792"/>
            <a:chExt cx="1269243" cy="369637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" name="그룹 77"/>
            <p:cNvGrpSpPr/>
            <p:nvPr/>
          </p:nvGrpSpPr>
          <p:grpSpPr>
            <a:xfrm>
              <a:off x="3981539" y="3014545"/>
              <a:ext cx="1069113" cy="287217"/>
              <a:chOff x="3981539" y="3014545"/>
              <a:chExt cx="1069113" cy="287217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981539" y="3024795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4290361" y="2864427"/>
            <a:ext cx="1269243" cy="369637"/>
            <a:chOff x="3781409" y="2974792"/>
            <a:chExt cx="1269243" cy="369637"/>
          </a:xfrm>
        </p:grpSpPr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3" name="그룹 82"/>
            <p:cNvGrpSpPr/>
            <p:nvPr/>
          </p:nvGrpSpPr>
          <p:grpSpPr>
            <a:xfrm>
              <a:off x="3981539" y="3014545"/>
              <a:ext cx="1069113" cy="287217"/>
              <a:chOff x="3981539" y="3014545"/>
              <a:chExt cx="1069113" cy="28721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981539" y="3024795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21A680C2-9AE1-4615-AAF2-30CB22584D0E}"/>
              </a:ext>
            </a:extLst>
          </p:cNvPr>
          <p:cNvSpPr/>
          <p:nvPr/>
        </p:nvSpPr>
        <p:spPr>
          <a:xfrm>
            <a:off x="1086950" y="284784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21A680C2-9AE1-4615-AAF2-30CB22584D0E}"/>
              </a:ext>
            </a:extLst>
          </p:cNvPr>
          <p:cNvSpPr/>
          <p:nvPr/>
        </p:nvSpPr>
        <p:spPr>
          <a:xfrm>
            <a:off x="5490347" y="28848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50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성질을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정삼각형에 대해 알게 된 점을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6699793" y="50990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8C901D70-F0B3-4858-BAED-9815EC4ADD0E}"/>
              </a:ext>
            </a:extLst>
          </p:cNvPr>
          <p:cNvGrpSpPr/>
          <p:nvPr/>
        </p:nvGrpSpPr>
        <p:grpSpPr>
          <a:xfrm>
            <a:off x="4829638" y="1353925"/>
            <a:ext cx="2154630" cy="260415"/>
            <a:chOff x="3894280" y="2060063"/>
            <a:chExt cx="2154630" cy="260415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4645FB97-EAB1-4365-9FB2-A096BF62A7FF}"/>
                </a:ext>
              </a:extLst>
            </p:cNvPr>
            <p:cNvGrpSpPr/>
            <p:nvPr/>
          </p:nvGrpSpPr>
          <p:grpSpPr>
            <a:xfrm>
              <a:off x="4438732" y="2060389"/>
              <a:ext cx="521274" cy="258880"/>
              <a:chOff x="3792317" y="345499"/>
              <a:chExt cx="521274" cy="2588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0865FABD-1EB2-4B6A-8313-B60A836B3418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2C3CBCBD-D490-43A1-8AC7-996B5D095D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9A956530-86F1-47EF-BB5F-4BF072B3C064}"/>
                </a:ext>
              </a:extLst>
            </p:cNvPr>
            <p:cNvGrpSpPr/>
            <p:nvPr/>
          </p:nvGrpSpPr>
          <p:grpSpPr>
            <a:xfrm>
              <a:off x="4983184" y="2062057"/>
              <a:ext cx="521274" cy="255591"/>
              <a:chOff x="4338619" y="347167"/>
              <a:chExt cx="521274" cy="255591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6BA92B0C-9488-4E6D-A601-0CCCFAF742AD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8031B078-9870-4C19-B339-047CB6EBBC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398F1403-C0B2-4036-9539-2F09BB4B29A7}"/>
                </a:ext>
              </a:extLst>
            </p:cNvPr>
            <p:cNvGrpSpPr/>
            <p:nvPr/>
          </p:nvGrpSpPr>
          <p:grpSpPr>
            <a:xfrm>
              <a:off x="5527636" y="2060848"/>
              <a:ext cx="521274" cy="255591"/>
              <a:chOff x="4887332" y="345958"/>
              <a:chExt cx="521274" cy="25559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3CD153BC-C5CC-4DB3-981C-E3EF510E2115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63E63AAC-8E3C-48D3-BDF9-62828AD13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D3BCE8F9-9F00-4B66-A1B5-36FECFB449C7}"/>
                </a:ext>
              </a:extLst>
            </p:cNvPr>
            <p:cNvGrpSpPr/>
            <p:nvPr/>
          </p:nvGrpSpPr>
          <p:grpSpPr>
            <a:xfrm>
              <a:off x="3894280" y="2060063"/>
              <a:ext cx="521274" cy="260415"/>
              <a:chOff x="3240719" y="345173"/>
              <a:chExt cx="521274" cy="26041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A5E8FF51-0ACA-4FF2-BEEC-AFE2C8C70C78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743E8D88-D71E-4159-B0AC-D31F326E9B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80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F9C08239-C5E5-4C7A-8BBC-E74357C94036}"/>
              </a:ext>
            </a:extLst>
          </p:cNvPr>
          <p:cNvSpPr/>
          <p:nvPr/>
        </p:nvSpPr>
        <p:spPr bwMode="auto">
          <a:xfrm>
            <a:off x="454366" y="4102925"/>
            <a:ext cx="6225459" cy="3817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정삼각형의 세 각의 크기가 같다는 것을 알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="" xmlns:a16="http://schemas.microsoft.com/office/drawing/2014/main" id="{EFC1E9CB-B32E-432B-844A-C838C6B0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28" y="40175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8F833ED-1C27-4C67-BAAC-5544D03CEEDD}"/>
              </a:ext>
            </a:extLst>
          </p:cNvPr>
          <p:cNvSpPr/>
          <p:nvPr/>
        </p:nvSpPr>
        <p:spPr bwMode="auto">
          <a:xfrm>
            <a:off x="454367" y="4600526"/>
            <a:ext cx="6245426" cy="3766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정삼각형의 세 각의 크기는 모두 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60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˚라는 것을 알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891A3D04-B794-43E1-BBCE-9FCD141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64" y="446839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63" y="2276475"/>
            <a:ext cx="5179054" cy="167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54930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4-2\app\resource\contents\lesson02\ops\2\images\2_3\2_3_3_07.svg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05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6451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4-2\app\resource\contents\lesson02\ops\2\images\2_3\2_3_4_01.svg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061D24AE-1256-4847-89EA-156FB11714F5}"/>
              </a:ext>
            </a:extLst>
          </p:cNvPr>
          <p:cNvGrpSpPr/>
          <p:nvPr/>
        </p:nvGrpSpPr>
        <p:grpSpPr>
          <a:xfrm>
            <a:off x="2677087" y="5301880"/>
            <a:ext cx="1641231" cy="260881"/>
            <a:chOff x="2843808" y="323470"/>
            <a:chExt cx="1641231" cy="260881"/>
          </a:xfrm>
        </p:grpSpPr>
        <p:pic>
          <p:nvPicPr>
            <p:cNvPr id="60" name="Picture 11">
              <a:extLst>
                <a:ext uri="{FF2B5EF4-FFF2-40B4-BE49-F238E27FC236}">
                  <a16:creationId xmlns="" xmlns:a16="http://schemas.microsoft.com/office/drawing/2014/main" id="{D7A8195C-8F4D-459E-93B4-B2A3FA8A3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3470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12">
              <a:extLst>
                <a:ext uri="{FF2B5EF4-FFF2-40B4-BE49-F238E27FC236}">
                  <a16:creationId xmlns="" xmlns:a16="http://schemas.microsoft.com/office/drawing/2014/main" id="{F82398CA-C217-4102-A827-731F57BAB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136" y="367828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13">
              <a:extLst>
                <a:ext uri="{FF2B5EF4-FFF2-40B4-BE49-F238E27FC236}">
                  <a16:creationId xmlns="" xmlns:a16="http://schemas.microsoft.com/office/drawing/2014/main" id="{61EE48BA-359E-4489-A50C-39253051F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337" y="364871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14">
              <a:extLst>
                <a:ext uri="{FF2B5EF4-FFF2-40B4-BE49-F238E27FC236}">
                  <a16:creationId xmlns="" xmlns:a16="http://schemas.microsoft.com/office/drawing/2014/main" id="{BF1E4F08-6050-4D5B-934E-2DC724851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811" y="330037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945916" y="1962523"/>
            <a:ext cx="4144450" cy="2948708"/>
            <a:chOff x="575556" y="1962523"/>
            <a:chExt cx="4144450" cy="294870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75556" y="1962523"/>
              <a:ext cx="4144450" cy="2948708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9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88" y="2256307"/>
              <a:ext cx="3733800" cy="242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각도기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4-2\app\resource\contents\lesson02\ops\2\2_3_04.html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768942" y="20750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80" y="164286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889000" y="15453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="" xmlns:a16="http://schemas.microsoft.com/office/drawing/2014/main" id="{FA11D811-8E0A-4E17-88C1-2CF579D9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00" y="1932663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8AA5C18-E608-48CC-BA4B-7EB5D82D54D2}"/>
              </a:ext>
            </a:extLst>
          </p:cNvPr>
          <p:cNvGrpSpPr/>
          <p:nvPr/>
        </p:nvGrpSpPr>
        <p:grpSpPr>
          <a:xfrm>
            <a:off x="4660222" y="1612330"/>
            <a:ext cx="2000010" cy="242485"/>
            <a:chOff x="5769785" y="1902948"/>
            <a:chExt cx="2000010" cy="242485"/>
          </a:xfrm>
        </p:grpSpPr>
        <p:pic>
          <p:nvPicPr>
            <p:cNvPr id="65" name="Picture 5">
              <a:extLst>
                <a:ext uri="{FF2B5EF4-FFF2-40B4-BE49-F238E27FC236}">
                  <a16:creationId xmlns="" xmlns:a16="http://schemas.microsoft.com/office/drawing/2014/main" id="{53E2D324-F3A9-41F2-B1AD-4CF9F2D81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31C7D926-CE70-4D46-B450-D80A751BF0B7}"/>
                </a:ext>
              </a:extLst>
            </p:cNvPr>
            <p:cNvSpPr txBox="1"/>
            <p:nvPr/>
          </p:nvSpPr>
          <p:spPr>
            <a:xfrm>
              <a:off x="6084169" y="1916832"/>
              <a:ext cx="1685626" cy="228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그려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6579718" y="14662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6496874" y="19426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B971E927-B07C-4348-A77D-209077BAA647}"/>
              </a:ext>
            </a:extLst>
          </p:cNvPr>
          <p:cNvSpPr/>
          <p:nvPr/>
        </p:nvSpPr>
        <p:spPr>
          <a:xfrm>
            <a:off x="5604458" y="5293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C2833B85-CB65-4FF2-8109-E5A3BFFB45D6}"/>
              </a:ext>
            </a:extLst>
          </p:cNvPr>
          <p:cNvSpPr/>
          <p:nvPr/>
        </p:nvSpPr>
        <p:spPr>
          <a:xfrm>
            <a:off x="2342244" y="52502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08" y="3868479"/>
            <a:ext cx="1593093" cy="104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584E2941-9793-4315-BB91-925462E44468}"/>
              </a:ext>
            </a:extLst>
          </p:cNvPr>
          <p:cNvSpPr/>
          <p:nvPr/>
        </p:nvSpPr>
        <p:spPr>
          <a:xfrm>
            <a:off x="6340343" y="1212952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A1893A50-CB12-4700-8546-1193B40F535E}"/>
              </a:ext>
            </a:extLst>
          </p:cNvPr>
          <p:cNvSpPr/>
          <p:nvPr/>
        </p:nvSpPr>
        <p:spPr>
          <a:xfrm>
            <a:off x="5690022" y="1212953"/>
            <a:ext cx="630741" cy="2565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1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="" xmlns:a16="http://schemas.microsoft.com/office/drawing/2014/main" id="{FA11D811-8E0A-4E17-88C1-2CF579D9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00" y="1932663"/>
            <a:ext cx="1584176" cy="86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38AA5C18-E608-48CC-BA4B-7EB5D82D54D2}"/>
              </a:ext>
            </a:extLst>
          </p:cNvPr>
          <p:cNvGrpSpPr/>
          <p:nvPr/>
        </p:nvGrpSpPr>
        <p:grpSpPr>
          <a:xfrm>
            <a:off x="4660222" y="1612330"/>
            <a:ext cx="2000010" cy="242485"/>
            <a:chOff x="5769785" y="1902948"/>
            <a:chExt cx="2000010" cy="242485"/>
          </a:xfrm>
        </p:grpSpPr>
        <p:pic>
          <p:nvPicPr>
            <p:cNvPr id="34" name="Picture 5">
              <a:extLst>
                <a:ext uri="{FF2B5EF4-FFF2-40B4-BE49-F238E27FC236}">
                  <a16:creationId xmlns="" xmlns:a16="http://schemas.microsoft.com/office/drawing/2014/main" id="{53E2D324-F3A9-41F2-B1AD-4CF9F2D81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31C7D926-CE70-4D46-B450-D80A751BF0B7}"/>
                </a:ext>
              </a:extLst>
            </p:cNvPr>
            <p:cNvSpPr txBox="1"/>
            <p:nvPr/>
          </p:nvSpPr>
          <p:spPr>
            <a:xfrm>
              <a:off x="6084169" y="1916832"/>
              <a:ext cx="1685626" cy="228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그려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45916" y="1962523"/>
            <a:ext cx="4144450" cy="2948708"/>
            <a:chOff x="575556" y="1962523"/>
            <a:chExt cx="4144450" cy="294870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575556" y="1962523"/>
              <a:ext cx="4144450" cy="2948708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9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88" y="2256307"/>
              <a:ext cx="3733800" cy="242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55" y="1880828"/>
            <a:ext cx="1880741" cy="121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확인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80" y="164286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889000" y="15453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584E2941-9793-4315-BB91-925462E44468}"/>
              </a:ext>
            </a:extLst>
          </p:cNvPr>
          <p:cNvSpPr/>
          <p:nvPr/>
        </p:nvSpPr>
        <p:spPr>
          <a:xfrm>
            <a:off x="6340343" y="1212952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1893A50-CB12-4700-8546-1193B40F535E}"/>
              </a:ext>
            </a:extLst>
          </p:cNvPr>
          <p:cNvSpPr/>
          <p:nvPr/>
        </p:nvSpPr>
        <p:spPr>
          <a:xfrm>
            <a:off x="5690022" y="1212953"/>
            <a:ext cx="630741" cy="2565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061D24AE-1256-4847-89EA-156FB11714F5}"/>
              </a:ext>
            </a:extLst>
          </p:cNvPr>
          <p:cNvGrpSpPr/>
          <p:nvPr/>
        </p:nvGrpSpPr>
        <p:grpSpPr>
          <a:xfrm rot="10800000">
            <a:off x="2677087" y="5301880"/>
            <a:ext cx="1641231" cy="260881"/>
            <a:chOff x="2843808" y="323470"/>
            <a:chExt cx="1641231" cy="260881"/>
          </a:xfrm>
        </p:grpSpPr>
        <p:pic>
          <p:nvPicPr>
            <p:cNvPr id="43" name="Picture 11">
              <a:extLst>
                <a:ext uri="{FF2B5EF4-FFF2-40B4-BE49-F238E27FC236}">
                  <a16:creationId xmlns="" xmlns:a16="http://schemas.microsoft.com/office/drawing/2014/main" id="{D7A8195C-8F4D-459E-93B4-B2A3FA8A3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23470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2">
              <a:extLst>
                <a:ext uri="{FF2B5EF4-FFF2-40B4-BE49-F238E27FC236}">
                  <a16:creationId xmlns="" xmlns:a16="http://schemas.microsoft.com/office/drawing/2014/main" id="{F82398CA-C217-4102-A827-731F57BAB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136" y="367828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13">
              <a:extLst>
                <a:ext uri="{FF2B5EF4-FFF2-40B4-BE49-F238E27FC236}">
                  <a16:creationId xmlns="" xmlns:a16="http://schemas.microsoft.com/office/drawing/2014/main" id="{61EE48BA-359E-4489-A50C-39253051F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337" y="364871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4">
              <a:extLst>
                <a:ext uri="{FF2B5EF4-FFF2-40B4-BE49-F238E27FC236}">
                  <a16:creationId xmlns="" xmlns:a16="http://schemas.microsoft.com/office/drawing/2014/main" id="{BF1E4F08-6050-4D5B-934E-2DC724851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811" y="330037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761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43">
            <a:extLst>
              <a:ext uri="{FF2B5EF4-FFF2-40B4-BE49-F238E27FC236}">
                <a16:creationId xmlns="" xmlns:a16="http://schemas.microsoft.com/office/drawing/2014/main" id="{783709B2-503F-4BD2-8CC0-0B3D5E22634D}"/>
              </a:ext>
            </a:extLst>
          </p:cNvPr>
          <p:cNvSpPr txBox="1"/>
          <p:nvPr/>
        </p:nvSpPr>
        <p:spPr>
          <a:xfrm>
            <a:off x="389043" y="1700808"/>
            <a:ext cx="3714905" cy="391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무엇을 알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="" xmlns:a16="http://schemas.microsoft.com/office/drawing/2014/main" id="{130BDB4E-1C8F-48C7-A3B1-CC341826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807877" y="2103172"/>
            <a:ext cx="3437712" cy="569744"/>
            <a:chOff x="454367" y="2103172"/>
            <a:chExt cx="3437712" cy="569744"/>
          </a:xfrm>
        </p:grpSpPr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57DFA355-ED96-48B6-B762-623728258915}"/>
                </a:ext>
              </a:extLst>
            </p:cNvPr>
            <p:cNvSpPr/>
            <p:nvPr/>
          </p:nvSpPr>
          <p:spPr bwMode="auto">
            <a:xfrm>
              <a:off x="454367" y="2240161"/>
              <a:ext cx="3308851" cy="43275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just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세 각의 크기가 모두 </a:t>
              </a: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˚입니다</a:t>
              </a: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8" name="Picture 4">
              <a:extLst>
                <a:ext uri="{FF2B5EF4-FFF2-40B4-BE49-F238E27FC236}">
                  <a16:creationId xmlns="" xmlns:a16="http://schemas.microsoft.com/office/drawing/2014/main" id="{47E760B7-8215-48D5-A6CE-DEA6162AC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356" y="2103172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정삼각형을 그리고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크기를 재어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584E2941-9793-4315-BB91-925462E44468}"/>
              </a:ext>
            </a:extLst>
          </p:cNvPr>
          <p:cNvSpPr/>
          <p:nvPr/>
        </p:nvSpPr>
        <p:spPr>
          <a:xfrm>
            <a:off x="6340343" y="1212952"/>
            <a:ext cx="630741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A1893A50-CB12-4700-8546-1193B40F535E}"/>
              </a:ext>
            </a:extLst>
          </p:cNvPr>
          <p:cNvSpPr/>
          <p:nvPr/>
        </p:nvSpPr>
        <p:spPr>
          <a:xfrm>
            <a:off x="5690022" y="1212953"/>
            <a:ext cx="630741" cy="256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92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크기가 같은 삼각형을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="" xmlns:a16="http://schemas.microsoft.com/office/drawing/2014/main" id="{742656BD-8D84-431A-A855-75F62A491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2" t="7650" r="6914" b="5056"/>
          <a:stretch/>
        </p:blipFill>
        <p:spPr>
          <a:xfrm>
            <a:off x="1871700" y="2384884"/>
            <a:ext cx="3132348" cy="2665122"/>
          </a:xfrm>
          <a:prstGeom prst="rect">
            <a:avLst/>
          </a:prstGeom>
        </p:spPr>
      </p:pic>
      <p:sp>
        <p:nvSpPr>
          <p:cNvPr id="10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노란색 부분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노란 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드래그하여 선분 그리는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정답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정답 색으로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라인박스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색상박스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2509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4-2\app\resource\contents\lesson02\ops\2\images\2_3\2_3_5_answer.svg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">
            <a:extLst>
              <a:ext uri="{FF2B5EF4-FFF2-40B4-BE49-F238E27FC236}">
                <a16:creationId xmlns="" xmlns:a16="http://schemas.microsoft.com/office/drawing/2014/main" id="{B0894FDC-0728-45C7-9F57-ECA4FFEA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2" y="2276872"/>
            <a:ext cx="1239777" cy="67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A42B9AB0-FC0D-4162-8D62-0718C742A6BA}"/>
              </a:ext>
            </a:extLst>
          </p:cNvPr>
          <p:cNvGrpSpPr/>
          <p:nvPr/>
        </p:nvGrpSpPr>
        <p:grpSpPr>
          <a:xfrm>
            <a:off x="4706222" y="1960148"/>
            <a:ext cx="2120299" cy="244716"/>
            <a:chOff x="5769785" y="1902948"/>
            <a:chExt cx="2120299" cy="244716"/>
          </a:xfrm>
        </p:grpSpPr>
        <p:pic>
          <p:nvPicPr>
            <p:cNvPr id="108" name="Picture 5">
              <a:extLst>
                <a:ext uri="{FF2B5EF4-FFF2-40B4-BE49-F238E27FC236}">
                  <a16:creationId xmlns="" xmlns:a16="http://schemas.microsoft.com/office/drawing/2014/main" id="{435590A2-1086-4890-A4A8-7B6446C58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="" xmlns:a16="http://schemas.microsoft.com/office/drawing/2014/main" id="{D433E9C3-6500-488E-AA8E-C2A692510E74}"/>
                </a:ext>
              </a:extLst>
            </p:cNvPr>
            <p:cNvSpPr txBox="1"/>
            <p:nvPr/>
          </p:nvSpPr>
          <p:spPr>
            <a:xfrm>
              <a:off x="6084168" y="1916832"/>
              <a:ext cx="180591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노란색 </a:t>
              </a:r>
              <a:r>
                <a:rPr lang="ko-KR" altLang="en-US" sz="9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부분</a:t>
              </a:r>
              <a:r>
                <a:rPr lang="ko-KR" altLang="en-US" sz="9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="" xmlns:a16="http://schemas.microsoft.com/office/drawing/2014/main" id="{54235C3B-0D55-4A3E-B6C6-AFB185F08A34}"/>
              </a:ext>
            </a:extLst>
          </p:cNvPr>
          <p:cNvSpPr/>
          <p:nvPr/>
        </p:nvSpPr>
        <p:spPr>
          <a:xfrm>
            <a:off x="6656690" y="507915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="" xmlns:a16="http://schemas.microsoft.com/office/drawing/2014/main" id="{A30DA124-9A84-458B-8A04-A1A764EBD873}"/>
              </a:ext>
            </a:extLst>
          </p:cNvPr>
          <p:cNvSpPr/>
          <p:nvPr/>
        </p:nvSpPr>
        <p:spPr>
          <a:xfrm>
            <a:off x="1935192" y="451157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="" xmlns:a16="http://schemas.microsoft.com/office/drawing/2014/main" id="{D574F6E5-CFEF-4AC2-AD46-EAF7A47B8B7E}"/>
              </a:ext>
            </a:extLst>
          </p:cNvPr>
          <p:cNvGrpSpPr/>
          <p:nvPr/>
        </p:nvGrpSpPr>
        <p:grpSpPr>
          <a:xfrm>
            <a:off x="5918542" y="1224369"/>
            <a:ext cx="1065726" cy="260415"/>
            <a:chOff x="3894280" y="345173"/>
            <a:chExt cx="1065726" cy="260415"/>
          </a:xfrm>
        </p:grpSpPr>
        <p:grpSp>
          <p:nvGrpSpPr>
            <p:cNvPr id="113" name="그룹 112">
              <a:extLst>
                <a:ext uri="{FF2B5EF4-FFF2-40B4-BE49-F238E27FC236}">
                  <a16:creationId xmlns="" xmlns:a16="http://schemas.microsoft.com/office/drawing/2014/main" id="{D1FDDEFA-5FAE-4166-A32D-730BCFA51222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="" xmlns:a16="http://schemas.microsoft.com/office/drawing/2014/main" id="{5722A59A-CA50-4F7D-B112-52E0CDF11AC4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="" xmlns:a16="http://schemas.microsoft.com/office/drawing/2014/main" id="{22C8FC96-3B2E-451E-AB07-2EBFA636EF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="" xmlns:a16="http://schemas.microsoft.com/office/drawing/2014/main" id="{5A5ACCB6-EAB1-4BF9-ADDF-1909D40A07E4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="" xmlns:a16="http://schemas.microsoft.com/office/drawing/2014/main" id="{BBFCFCA2-795E-424B-A959-191FE9B380E1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="" xmlns:a16="http://schemas.microsoft.com/office/drawing/2014/main" id="{C1A1A0C8-C146-4DCE-9BB5-FFE8B888E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119" name="TextBox 43">
            <a:extLst>
              <a:ext uri="{FF2B5EF4-FFF2-40B4-BE49-F238E27FC236}">
                <a16:creationId xmlns="" xmlns:a16="http://schemas.microsoft.com/office/drawing/2014/main" id="{2A6D0DB0-80B8-4B48-952E-B2094263026B}"/>
              </a:ext>
            </a:extLst>
          </p:cNvPr>
          <p:cNvSpPr txBox="1"/>
          <p:nvPr/>
        </p:nvSpPr>
        <p:spPr>
          <a:xfrm>
            <a:off x="257808" y="1556792"/>
            <a:ext cx="66350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선분의 양 끝에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˚인 각을 그려 삼각형을 완성해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0" name="Picture 2">
            <a:extLst>
              <a:ext uri="{FF2B5EF4-FFF2-40B4-BE49-F238E27FC236}">
                <a16:creationId xmlns="" xmlns:a16="http://schemas.microsoft.com/office/drawing/2014/main" id="{976F0AEE-6CE1-48D3-8216-F959EA6E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타원 120">
            <a:extLst>
              <a:ext uri="{FF2B5EF4-FFF2-40B4-BE49-F238E27FC236}">
                <a16:creationId xmlns="" xmlns:a16="http://schemas.microsoft.com/office/drawing/2014/main" id="{873EAA21-A7BB-4C45-B178-941EA7504DC0}"/>
              </a:ext>
            </a:extLst>
          </p:cNvPr>
          <p:cNvSpPr/>
          <p:nvPr/>
        </p:nvSpPr>
        <p:spPr>
          <a:xfrm>
            <a:off x="4530442" y="18830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5723871" y="1047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="" xmlns:a16="http://schemas.microsoft.com/office/drawing/2014/main" id="{9A8F7A84-5477-4EBB-9D94-A56A4289F0E1}"/>
              </a:ext>
            </a:extLst>
          </p:cNvPr>
          <p:cNvSpPr/>
          <p:nvPr/>
        </p:nvSpPr>
        <p:spPr>
          <a:xfrm>
            <a:off x="2162334" y="4727746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70">
            <a:extLst>
              <a:ext uri="{FF2B5EF4-FFF2-40B4-BE49-F238E27FC236}">
                <a16:creationId xmlns="" xmlns:a16="http://schemas.microsoft.com/office/drawing/2014/main" id="{22769932-B1E3-47F6-B6E7-3B63EC801EAA}"/>
              </a:ext>
            </a:extLst>
          </p:cNvPr>
          <p:cNvSpPr/>
          <p:nvPr/>
        </p:nvSpPr>
        <p:spPr>
          <a:xfrm>
            <a:off x="1187624" y="2312876"/>
            <a:ext cx="4394837" cy="308819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="" xmlns:a16="http://schemas.microsoft.com/office/drawing/2014/main" id="{EB8E11B6-BF3C-4132-8FF8-92BECC4B8C59}"/>
              </a:ext>
            </a:extLst>
          </p:cNvPr>
          <p:cNvSpPr/>
          <p:nvPr/>
        </p:nvSpPr>
        <p:spPr>
          <a:xfrm>
            <a:off x="4572000" y="4727746"/>
            <a:ext cx="213422" cy="213422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ABA7C4F5-016A-496E-B4A6-898EA744F70E}"/>
              </a:ext>
            </a:extLst>
          </p:cNvPr>
          <p:cNvSpPr txBox="1"/>
          <p:nvPr/>
        </p:nvSpPr>
        <p:spPr>
          <a:xfrm>
            <a:off x="3095836" y="2151129"/>
            <a:ext cx="684076" cy="323493"/>
          </a:xfrm>
          <a:prstGeom prst="roundRect">
            <a:avLst/>
          </a:prstGeom>
          <a:solidFill>
            <a:srgbClr val="9BBB5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="" xmlns:a16="http://schemas.microsoft.com/office/drawing/2014/main" id="{7D1C0AD1-76A8-4A28-9927-EF421F76D5D3}"/>
              </a:ext>
            </a:extLst>
          </p:cNvPr>
          <p:cNvSpPr/>
          <p:nvPr/>
        </p:nvSpPr>
        <p:spPr>
          <a:xfrm>
            <a:off x="2932047" y="19963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439" y="3729430"/>
            <a:ext cx="1241387" cy="106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11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863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각의 크기가 같은 삼각형을 그려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/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빨간 선분을 검은색으로 수정하여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4-2\app\resource\contents\lesson02\ops\2\images\2_3\2_3_5_answer.svg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65" name="TextBox 43">
            <a:extLst>
              <a:ext uri="{FF2B5EF4-FFF2-40B4-BE49-F238E27FC236}">
                <a16:creationId xmlns="" xmlns:a16="http://schemas.microsoft.com/office/drawing/2014/main" id="{978DDFCC-760C-4EFF-82A5-AB36AE39CE21}"/>
              </a:ext>
            </a:extLst>
          </p:cNvPr>
          <p:cNvSpPr txBox="1"/>
          <p:nvPr/>
        </p:nvSpPr>
        <p:spPr>
          <a:xfrm>
            <a:off x="389043" y="1556792"/>
            <a:ext cx="522707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 변의 길이를 재어 어떤 삼각형인지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="" xmlns:a16="http://schemas.microsoft.com/office/drawing/2014/main" id="{94A7ABFA-04EE-4FB0-8752-8B03E222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D072B1A-3C4B-401A-A4FC-F5542171E3BE}"/>
              </a:ext>
            </a:extLst>
          </p:cNvPr>
          <p:cNvGrpSpPr/>
          <p:nvPr/>
        </p:nvGrpSpPr>
        <p:grpSpPr>
          <a:xfrm>
            <a:off x="5918542" y="1212963"/>
            <a:ext cx="1065726" cy="260415"/>
            <a:chOff x="3894280" y="907935"/>
            <a:chExt cx="1065726" cy="260415"/>
          </a:xfrm>
        </p:grpSpPr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EB6C236F-A5D7-4D8A-853D-40B7008646D9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0FFBB78B-8639-4098-AE9D-83B2256B443B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72BC936E-1727-4FDF-8CE1-30203DCBEC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="" xmlns:a16="http://schemas.microsoft.com/office/drawing/2014/main" id="{2C1F8721-E26C-4C32-AB3E-2A7CAE18880F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id="{14A1099F-1792-4FFE-8623-D132E98742F9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C06C426C-2A30-45B7-A618-510246474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B971E927-B07C-4348-A77D-209077BAA647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378DE438-92B4-4A6D-8EFD-D4624CF4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856" y="2262723"/>
            <a:ext cx="1165961" cy="51820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0066C14D-B336-4824-8B2B-F53214970E2F}"/>
              </a:ext>
            </a:extLst>
          </p:cNvPr>
          <p:cNvGrpSpPr/>
          <p:nvPr/>
        </p:nvGrpSpPr>
        <p:grpSpPr>
          <a:xfrm>
            <a:off x="4706222" y="1996152"/>
            <a:ext cx="2120299" cy="244716"/>
            <a:chOff x="5769785" y="1902948"/>
            <a:chExt cx="2120299" cy="244716"/>
          </a:xfrm>
        </p:grpSpPr>
        <p:pic>
          <p:nvPicPr>
            <p:cNvPr id="37" name="Picture 5">
              <a:extLst>
                <a:ext uri="{FF2B5EF4-FFF2-40B4-BE49-F238E27FC236}">
                  <a16:creationId xmlns="" xmlns:a16="http://schemas.microsoft.com/office/drawing/2014/main" id="{C259845E-5447-4565-87AE-A268B7C13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785" y="1902948"/>
              <a:ext cx="1389855" cy="242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C385F2B9-55B4-4C1F-97F4-4CC77605CE14}"/>
                </a:ext>
              </a:extLst>
            </p:cNvPr>
            <p:cNvSpPr txBox="1"/>
            <p:nvPr/>
          </p:nvSpPr>
          <p:spPr>
            <a:xfrm>
              <a:off x="6084168" y="1916832"/>
              <a:ext cx="180591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9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</a:t>
              </a:r>
              <a:r>
                <a:rPr lang="ko-KR" altLang="en-US" sz="9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하여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옮기세요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429DC7D7-521A-4377-B03A-F4BFC141BE8E}"/>
              </a:ext>
            </a:extLst>
          </p:cNvPr>
          <p:cNvSpPr/>
          <p:nvPr/>
        </p:nvSpPr>
        <p:spPr>
          <a:xfrm>
            <a:off x="6583505" y="18184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2DAA60D-6521-4D99-881A-6FE539974BA3}"/>
              </a:ext>
            </a:extLst>
          </p:cNvPr>
          <p:cNvSpPr/>
          <p:nvPr/>
        </p:nvSpPr>
        <p:spPr bwMode="auto">
          <a:xfrm>
            <a:off x="3002580" y="4781960"/>
            <a:ext cx="1129328" cy="3488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정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="" xmlns:a16="http://schemas.microsoft.com/office/drawing/2014/main" id="{2D9E0C23-29EC-49CC-A880-1C0C2AD4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58" y="465309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E3EA13CC-8B74-4973-BF4D-C629FF0EC3DE}"/>
              </a:ext>
            </a:extLst>
          </p:cNvPr>
          <p:cNvSpPr/>
          <p:nvPr/>
        </p:nvSpPr>
        <p:spPr>
          <a:xfrm>
            <a:off x="6583505" y="21528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4EC7FE5D-C994-41BE-9599-A41FB32BEB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78" y="2384398"/>
            <a:ext cx="2394931" cy="2075133"/>
          </a:xfrm>
          <a:prstGeom prst="rect">
            <a:avLst/>
          </a:prstGeom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3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 기능은 전자저작물과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4-2\app\resource\contents\lesson02\ops\2\2_3_05.html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93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90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6" y="980728"/>
            <a:ext cx="64542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변의 길이가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정삼각형 모양의 깃발 장식을 친구들과 함께 만들어 꾸며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0477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4-2\app\resource\contents\lesson02\ops\2\images\2_3\2_3_7_bg.png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4AF9B3D-C9F0-47A4-9C74-1AC49892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6" y="980728"/>
            <a:ext cx="466551" cy="378284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9DDC39FC-0DF5-4D79-92D5-AF5C636F41B7}"/>
              </a:ext>
            </a:extLst>
          </p:cNvPr>
          <p:cNvGrpSpPr/>
          <p:nvPr/>
        </p:nvGrpSpPr>
        <p:grpSpPr>
          <a:xfrm>
            <a:off x="3159377" y="1297987"/>
            <a:ext cx="1395152" cy="310378"/>
            <a:chOff x="3952363" y="1281904"/>
            <a:chExt cx="961707" cy="285180"/>
          </a:xfrm>
        </p:grpSpPr>
        <p:pic>
          <p:nvPicPr>
            <p:cNvPr id="46" name="Picture 38">
              <a:extLst>
                <a:ext uri="{FF2B5EF4-FFF2-40B4-BE49-F238E27FC236}">
                  <a16:creationId xmlns="" xmlns:a16="http://schemas.microsoft.com/office/drawing/2014/main" id="{EBCDA247-CF63-4A0A-93A2-F4CEC0685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363" y="1281904"/>
              <a:ext cx="828634" cy="285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10F85D59-7B2D-493C-AC3F-376FEFEBBED7}"/>
                </a:ext>
              </a:extLst>
            </p:cNvPr>
            <p:cNvSpPr txBox="1"/>
            <p:nvPr/>
          </p:nvSpPr>
          <p:spPr>
            <a:xfrm>
              <a:off x="4084985" y="1307824"/>
              <a:ext cx="829085" cy="24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169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쪽</a:t>
              </a:r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171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쪽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D4B19DCB-4616-404B-A543-9261C965D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4" y="2402264"/>
            <a:ext cx="6904854" cy="2857639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="" xmlns:a16="http://schemas.microsoft.com/office/drawing/2014/main" id="{E88BCE09-EF22-4932-A604-9CE8DD30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950" y="1752744"/>
            <a:ext cx="1168310" cy="3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1D3541A2-4B2E-454C-9120-C962DB190694}"/>
              </a:ext>
            </a:extLst>
          </p:cNvPr>
          <p:cNvSpPr/>
          <p:nvPr/>
        </p:nvSpPr>
        <p:spPr>
          <a:xfrm>
            <a:off x="4355646" y="13071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299D57A5-037C-4346-BC6B-63AB32E3E3A4}"/>
              </a:ext>
            </a:extLst>
          </p:cNvPr>
          <p:cNvSpPr/>
          <p:nvPr/>
        </p:nvSpPr>
        <p:spPr>
          <a:xfrm>
            <a:off x="5595681" y="16648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짝과 함께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활동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영상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보기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26241" y="52449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21754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축제 속 삼각형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정삼각형을 만드는 방법 생각하기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31~31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정삼각형의 성질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정삼각형을 그리고 세 각의 크기 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 각의 크기가 같은 삼각형 그리기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3118716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30~31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suh_h_0402_02_0004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빈 칸 누르면 나타나기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정삼각형의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성질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174139" y="5160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C2894D6-2BFE-4463-ABBC-4859C225D3CC}"/>
              </a:ext>
            </a:extLst>
          </p:cNvPr>
          <p:cNvSpPr txBox="1"/>
          <p:nvPr/>
        </p:nvSpPr>
        <p:spPr>
          <a:xfrm>
            <a:off x="579953" y="2181005"/>
            <a:ext cx="14175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정삼각형은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="" xmlns:a16="http://schemas.microsoft.com/office/drawing/2014/main" id="{77CBE2CD-EF0F-401F-A85F-D753E5409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6" y="23074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91221E2-0BA0-4638-B0F0-1BBA876DCF14}"/>
              </a:ext>
            </a:extLst>
          </p:cNvPr>
          <p:cNvSpPr txBox="1"/>
          <p:nvPr/>
        </p:nvSpPr>
        <p:spPr>
          <a:xfrm>
            <a:off x="3599892" y="2181005"/>
            <a:ext cx="14175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 같습니다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4842939-9D0F-4C8B-8E6C-E83947B36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38" y="3068960"/>
            <a:ext cx="2469272" cy="21448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CC6170D-70CA-4921-95B2-90A1BBF83EA2}"/>
              </a:ext>
            </a:extLst>
          </p:cNvPr>
          <p:cNvSpPr/>
          <p:nvPr/>
        </p:nvSpPr>
        <p:spPr bwMode="auto">
          <a:xfrm>
            <a:off x="2018309" y="2191958"/>
            <a:ext cx="1655727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세 각의 크기</a:t>
            </a:r>
          </a:p>
        </p:txBody>
      </p:sp>
      <p:pic>
        <p:nvPicPr>
          <p:cNvPr id="51" name="Picture 4">
            <a:extLst>
              <a:ext uri="{FF2B5EF4-FFF2-40B4-BE49-F238E27FC236}">
                <a16:creationId xmlns="" xmlns:a16="http://schemas.microsoft.com/office/drawing/2014/main" id="{3F6FB7CD-5C39-4D58-9E4C-0C52A587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174" y="2005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E8CCDCC-C293-411E-9711-B323E81F0BDC}"/>
              </a:ext>
            </a:extLst>
          </p:cNvPr>
          <p:cNvGrpSpPr/>
          <p:nvPr/>
        </p:nvGrpSpPr>
        <p:grpSpPr>
          <a:xfrm>
            <a:off x="3232834" y="3454127"/>
            <a:ext cx="495902" cy="450050"/>
            <a:chOff x="3232834" y="3176972"/>
            <a:chExt cx="495902" cy="4500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0E7A8638-77DF-46B3-A1A8-6F3EFEF64F45}"/>
                </a:ext>
              </a:extLst>
            </p:cNvPr>
            <p:cNvSpPr/>
            <p:nvPr/>
          </p:nvSpPr>
          <p:spPr>
            <a:xfrm>
              <a:off x="3232834" y="3277586"/>
              <a:ext cx="475070" cy="349436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910FEB35-58D0-492A-8DCF-D2E90E033505}"/>
                </a:ext>
              </a:extLst>
            </p:cNvPr>
            <p:cNvSpPr/>
            <p:nvPr/>
          </p:nvSpPr>
          <p:spPr>
            <a:xfrm>
              <a:off x="3278989" y="3215417"/>
              <a:ext cx="353174" cy="91317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07A8B1AD-8E31-418B-9093-13906C3DBA79}"/>
                </a:ext>
              </a:extLst>
            </p:cNvPr>
            <p:cNvSpPr/>
            <p:nvPr/>
          </p:nvSpPr>
          <p:spPr>
            <a:xfrm>
              <a:off x="3599892" y="3176972"/>
              <a:ext cx="128844" cy="13300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395B0FCD-0DA4-4277-BEA1-BDBBE42F2731}"/>
              </a:ext>
            </a:extLst>
          </p:cNvPr>
          <p:cNvGrpSpPr/>
          <p:nvPr/>
        </p:nvGrpSpPr>
        <p:grpSpPr>
          <a:xfrm>
            <a:off x="2591780" y="4678263"/>
            <a:ext cx="495902" cy="450050"/>
            <a:chOff x="3232834" y="3176972"/>
            <a:chExt cx="495902" cy="45005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="" xmlns:a16="http://schemas.microsoft.com/office/drawing/2014/main" id="{50BF9E4B-17BA-442E-9252-CA130FED39BC}"/>
                </a:ext>
              </a:extLst>
            </p:cNvPr>
            <p:cNvSpPr/>
            <p:nvPr/>
          </p:nvSpPr>
          <p:spPr>
            <a:xfrm>
              <a:off x="3232834" y="3277586"/>
              <a:ext cx="475070" cy="349436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="" xmlns:a16="http://schemas.microsoft.com/office/drawing/2014/main" id="{3E073CBE-5FFE-4CE5-A37C-C9D0ABE944BE}"/>
                </a:ext>
              </a:extLst>
            </p:cNvPr>
            <p:cNvSpPr/>
            <p:nvPr/>
          </p:nvSpPr>
          <p:spPr>
            <a:xfrm>
              <a:off x="3278989" y="3215417"/>
              <a:ext cx="353174" cy="91317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F1B6DD4E-35E4-4022-9360-17AE319BC498}"/>
                </a:ext>
              </a:extLst>
            </p:cNvPr>
            <p:cNvSpPr/>
            <p:nvPr/>
          </p:nvSpPr>
          <p:spPr>
            <a:xfrm>
              <a:off x="3599892" y="3176972"/>
              <a:ext cx="128844" cy="13300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2FBCCEF8-26FF-4BFD-918E-9FE028762F32}"/>
              </a:ext>
            </a:extLst>
          </p:cNvPr>
          <p:cNvGrpSpPr/>
          <p:nvPr/>
        </p:nvGrpSpPr>
        <p:grpSpPr>
          <a:xfrm>
            <a:off x="3896078" y="4752712"/>
            <a:ext cx="564430" cy="411605"/>
            <a:chOff x="3232834" y="3215417"/>
            <a:chExt cx="564430" cy="41160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="" xmlns:a16="http://schemas.microsoft.com/office/drawing/2014/main" id="{82D7476C-2304-4464-B33B-8C2098F53741}"/>
                </a:ext>
              </a:extLst>
            </p:cNvPr>
            <p:cNvSpPr/>
            <p:nvPr/>
          </p:nvSpPr>
          <p:spPr>
            <a:xfrm>
              <a:off x="3232834" y="3277586"/>
              <a:ext cx="475070" cy="349436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="" xmlns:a16="http://schemas.microsoft.com/office/drawing/2014/main" id="{9DA43EEC-8CE3-4757-8023-5470E3685553}"/>
                </a:ext>
              </a:extLst>
            </p:cNvPr>
            <p:cNvSpPr/>
            <p:nvPr/>
          </p:nvSpPr>
          <p:spPr>
            <a:xfrm>
              <a:off x="3278989" y="3215417"/>
              <a:ext cx="353174" cy="91317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E8068FC5-A226-4F19-A1E0-75F565AE407A}"/>
                </a:ext>
              </a:extLst>
            </p:cNvPr>
            <p:cNvSpPr/>
            <p:nvPr/>
          </p:nvSpPr>
          <p:spPr>
            <a:xfrm>
              <a:off x="3668420" y="3306734"/>
              <a:ext cx="128844" cy="13300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4F2A2C9-7204-43CC-85D6-61C35507E0A3}"/>
              </a:ext>
            </a:extLst>
          </p:cNvPr>
          <p:cNvSpPr txBox="1"/>
          <p:nvPr/>
        </p:nvSpPr>
        <p:spPr>
          <a:xfrm>
            <a:off x="3224189" y="3391528"/>
            <a:ext cx="5579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7C6A12C-E5BC-47AF-B919-11915C8C2760}"/>
              </a:ext>
            </a:extLst>
          </p:cNvPr>
          <p:cNvSpPr txBox="1"/>
          <p:nvPr/>
        </p:nvSpPr>
        <p:spPr>
          <a:xfrm>
            <a:off x="2550330" y="4769308"/>
            <a:ext cx="5579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6A9A2E8-A56B-4603-BAE0-3554457B1E0C}"/>
              </a:ext>
            </a:extLst>
          </p:cNvPr>
          <p:cNvSpPr txBox="1"/>
          <p:nvPr/>
        </p:nvSpPr>
        <p:spPr>
          <a:xfrm>
            <a:off x="4013244" y="4769308"/>
            <a:ext cx="55797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˚</a:t>
            </a:r>
          </a:p>
        </p:txBody>
      </p:sp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1438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4-2\app\resource\contents\lesson02\ops\2\images\2_3\2_3_6_01.svg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50949" y="3092727"/>
            <a:ext cx="32051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삼각형을 분류해 볼까요</a:t>
            </a:r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44" y="32090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09020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38~39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58835" y="3645024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32~33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B1D38289-0FD9-465B-9DF8-4D3C5CEEEB53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28" name="Picture 3">
              <a:extLst>
                <a:ext uri="{FF2B5EF4-FFF2-40B4-BE49-F238E27FC236}">
                  <a16:creationId xmlns="" xmlns:a16="http://schemas.microsoft.com/office/drawing/2014/main" id="{7B20B7B0-B365-4C9C-9C51-7BABF024D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293DEC9-FC12-41E3-8EA6-C0682CF6B762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각도기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도형판</a:t>
              </a:r>
              <a:endParaRPr kumimoji="1" lang="ko-KR" altLang="en-US" sz="1200" b="1" i="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)4-2_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2_04</a:t>
            </a:r>
            <a:r>
              <a:rPr lang="ko-KR" altLang="en-US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69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4347E3A-D799-B8D0-C588-841B11A50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" t="6661" r="1425"/>
          <a:stretch/>
        </p:blipFill>
        <p:spPr>
          <a:xfrm>
            <a:off x="356221" y="2651695"/>
            <a:ext cx="6340015" cy="1993576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노란색 부분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노란 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드래그하여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선분 그리는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파란색 텍스트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ㄱ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ㄱㄴㄷ을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완성해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53594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E5A3C13C-F654-4985-94A0-C2FB1C33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7517EAD4-DA6C-4823-9A84-12B4F217D96A}"/>
              </a:ext>
            </a:extLst>
          </p:cNvPr>
          <p:cNvSpPr/>
          <p:nvPr/>
        </p:nvSpPr>
        <p:spPr>
          <a:xfrm>
            <a:off x="1686716" y="4120208"/>
            <a:ext cx="324036" cy="324036"/>
          </a:xfrm>
          <a:prstGeom prst="ellipse">
            <a:avLst/>
          </a:prstGeom>
          <a:solidFill>
            <a:srgbClr val="FFFF00">
              <a:alpha val="4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2515D5CE-FC93-4BC8-98CF-3F0CA0CBB273}"/>
              </a:ext>
            </a:extLst>
          </p:cNvPr>
          <p:cNvSpPr/>
          <p:nvPr/>
        </p:nvSpPr>
        <p:spPr>
          <a:xfrm>
            <a:off x="1499400" y="39860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9" name="Group 1072">
            <a:extLst>
              <a:ext uri="{FF2B5EF4-FFF2-40B4-BE49-F238E27FC236}">
                <a16:creationId xmlns="" xmlns:a16="http://schemas.microsoft.com/office/drawing/2014/main" id="{8CD28677-A076-4240-A795-B26623A66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6625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161.JPG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DD4EDF8-D431-FA97-F449-C91FE9B300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"/>
          <a:stretch/>
        </p:blipFill>
        <p:spPr>
          <a:xfrm>
            <a:off x="7053910" y="3742920"/>
            <a:ext cx="1928172" cy="1052764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1318024E-8C08-4727-B5B7-70DFAF1E0E50}"/>
              </a:ext>
            </a:extLst>
          </p:cNvPr>
          <p:cNvGrpSpPr/>
          <p:nvPr/>
        </p:nvGrpSpPr>
        <p:grpSpPr>
          <a:xfrm>
            <a:off x="4868941" y="2047587"/>
            <a:ext cx="1791756" cy="193281"/>
            <a:chOff x="4421577" y="2197504"/>
            <a:chExt cx="1588177" cy="190309"/>
          </a:xfrm>
        </p:grpSpPr>
        <p:sp>
          <p:nvSpPr>
            <p:cNvPr id="39" name="모서리가 둥근 직사각형 57">
              <a:extLst>
                <a:ext uri="{FF2B5EF4-FFF2-40B4-BE49-F238E27FC236}">
                  <a16:creationId xmlns="" xmlns:a16="http://schemas.microsoft.com/office/drawing/2014/main" id="{9573FAEC-70E0-486D-BB94-4827A1D23593}"/>
                </a:ext>
              </a:extLst>
            </p:cNvPr>
            <p:cNvSpPr/>
            <p:nvPr/>
          </p:nvSpPr>
          <p:spPr>
            <a:xfrm>
              <a:off x="4421577" y="2197504"/>
              <a:ext cx="158817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노란색 부분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312FCA90-CAB5-4CB3-8246-EEEE08F56E5D}"/>
                </a:ext>
              </a:extLst>
            </p:cNvPr>
            <p:cNvSpPr/>
            <p:nvPr/>
          </p:nvSpPr>
          <p:spPr>
            <a:xfrm>
              <a:off x="4446006" y="2230945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9CBB341E-D73F-42CC-97C3-3DB3D249697D}"/>
              </a:ext>
            </a:extLst>
          </p:cNvPr>
          <p:cNvSpPr/>
          <p:nvPr/>
        </p:nvSpPr>
        <p:spPr>
          <a:xfrm>
            <a:off x="4669655" y="18803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60CF7DDA-6743-43B7-BDE2-619B07DBCEA5}"/>
              </a:ext>
            </a:extLst>
          </p:cNvPr>
          <p:cNvSpPr/>
          <p:nvPr/>
        </p:nvSpPr>
        <p:spPr>
          <a:xfrm>
            <a:off x="5037141" y="4149083"/>
            <a:ext cx="324036" cy="324036"/>
          </a:xfrm>
          <a:prstGeom prst="ellipse">
            <a:avLst/>
          </a:prstGeom>
          <a:solidFill>
            <a:srgbClr val="FFFF00">
              <a:alpha val="4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621ACF6-8C80-40B3-8CD2-53719181DDBD}"/>
              </a:ext>
            </a:extLst>
          </p:cNvPr>
          <p:cNvSpPr txBox="1"/>
          <p:nvPr/>
        </p:nvSpPr>
        <p:spPr>
          <a:xfrm>
            <a:off x="1660939" y="4405744"/>
            <a:ext cx="34148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621ACF6-8C80-40B3-8CD2-53719181DDBD}"/>
              </a:ext>
            </a:extLst>
          </p:cNvPr>
          <p:cNvSpPr txBox="1"/>
          <p:nvPr/>
        </p:nvSpPr>
        <p:spPr>
          <a:xfrm>
            <a:off x="5112055" y="4420302"/>
            <a:ext cx="341481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40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BFDB05D-62BA-58DB-99AC-E6E96236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41" y="2287502"/>
            <a:ext cx="3354827" cy="2442685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삼각형은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38" y="163828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A663E762-705F-4DC5-9E03-CDE82A424315}"/>
              </a:ext>
            </a:extLst>
          </p:cNvPr>
          <p:cNvGrpSpPr/>
          <p:nvPr/>
        </p:nvGrpSpPr>
        <p:grpSpPr>
          <a:xfrm>
            <a:off x="2699792" y="5267696"/>
            <a:ext cx="1637116" cy="263186"/>
            <a:chOff x="323528" y="260648"/>
            <a:chExt cx="1637116" cy="263186"/>
          </a:xfrm>
        </p:grpSpPr>
        <p:pic>
          <p:nvPicPr>
            <p:cNvPr id="98" name="Picture 11">
              <a:extLst>
                <a:ext uri="{FF2B5EF4-FFF2-40B4-BE49-F238E27FC236}">
                  <a16:creationId xmlns="" xmlns:a16="http://schemas.microsoft.com/office/drawing/2014/main" id="{CEA066F7-68ED-49F5-BBC4-4B7B58231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12">
              <a:extLst>
                <a:ext uri="{FF2B5EF4-FFF2-40B4-BE49-F238E27FC236}">
                  <a16:creationId xmlns="" xmlns:a16="http://schemas.microsoft.com/office/drawing/2014/main" id="{BF3631A3-A4B7-4A6F-BA1A-0783CFF49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13">
              <a:extLst>
                <a:ext uri="{FF2B5EF4-FFF2-40B4-BE49-F238E27FC236}">
                  <a16:creationId xmlns="" xmlns:a16="http://schemas.microsoft.com/office/drawing/2014/main" id="{D71DF56A-DFC1-4CE5-8A4A-106558CE4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14">
              <a:extLst>
                <a:ext uri="{FF2B5EF4-FFF2-40B4-BE49-F238E27FC236}">
                  <a16:creationId xmlns="" xmlns:a16="http://schemas.microsoft.com/office/drawing/2014/main" id="{60E70C92-DF59-4217-9F13-06D9ADC2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5" name="Picture 12">
            <a:extLst>
              <a:ext uri="{FF2B5EF4-FFF2-40B4-BE49-F238E27FC236}">
                <a16:creationId xmlns=""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="" xmlns:a16="http://schemas.microsoft.com/office/drawing/2014/main" id="{AE0201A6-C6DF-4A6B-ACFD-7A5237ED20AA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117FEBAF-703E-4D9B-95B3-5B89CD64C0E8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Group 1072">
            <a:extLst>
              <a:ext uri="{FF2B5EF4-FFF2-40B4-BE49-F238E27FC236}">
                <a16:creationId xmlns="" xmlns:a16="http://schemas.microsoft.com/office/drawing/2014/main" id="{813578DC-6D84-139F-2E41-DF5255BDD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7575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162.JPG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AB2EA1AD-7639-42BE-9F4B-806477C0AF4F}"/>
              </a:ext>
            </a:extLst>
          </p:cNvPr>
          <p:cNvSpPr/>
          <p:nvPr/>
        </p:nvSpPr>
        <p:spPr>
          <a:xfrm>
            <a:off x="2013186" y="3280202"/>
            <a:ext cx="801716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010EF32-4B10-AC42-6EB3-F643AE6C8238}"/>
              </a:ext>
            </a:extLst>
          </p:cNvPr>
          <p:cNvSpPr txBox="1"/>
          <p:nvPr/>
        </p:nvSpPr>
        <p:spPr>
          <a:xfrm>
            <a:off x="2121394" y="3190006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 cm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0F3DA563-5161-1A21-F3DE-B8F814A537DF}"/>
              </a:ext>
            </a:extLst>
          </p:cNvPr>
          <p:cNvSpPr/>
          <p:nvPr/>
        </p:nvSpPr>
        <p:spPr>
          <a:xfrm>
            <a:off x="4101373" y="3152335"/>
            <a:ext cx="1112095" cy="600701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6EE5758-14C6-ED98-D1E9-349258D355BE}"/>
              </a:ext>
            </a:extLst>
          </p:cNvPr>
          <p:cNvSpPr txBox="1"/>
          <p:nvPr/>
        </p:nvSpPr>
        <p:spPr>
          <a:xfrm>
            <a:off x="4427585" y="3216996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C66C360D-A2BF-8D73-DD7C-3AF3024CED6A}"/>
              </a:ext>
            </a:extLst>
          </p:cNvPr>
          <p:cNvGrpSpPr/>
          <p:nvPr/>
        </p:nvGrpSpPr>
        <p:grpSpPr>
          <a:xfrm>
            <a:off x="4104510" y="3071455"/>
            <a:ext cx="680371" cy="537565"/>
            <a:chOff x="6159104" y="1660849"/>
            <a:chExt cx="693602" cy="537565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80E3E57A-481B-5A5B-56A6-FF64888A2F6D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10F062E1-4994-5611-C3B7-3786A35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11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BFDB05D-62BA-58DB-99AC-E6E96236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41" y="2287502"/>
            <a:ext cx="3354827" cy="2442685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삼각형은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38" y="163828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A663E762-705F-4DC5-9E03-CDE82A424315}"/>
              </a:ext>
            </a:extLst>
          </p:cNvPr>
          <p:cNvGrpSpPr/>
          <p:nvPr/>
        </p:nvGrpSpPr>
        <p:grpSpPr>
          <a:xfrm>
            <a:off x="2699792" y="5267696"/>
            <a:ext cx="1637116" cy="263186"/>
            <a:chOff x="323528" y="260648"/>
            <a:chExt cx="1637116" cy="263186"/>
          </a:xfrm>
        </p:grpSpPr>
        <p:pic>
          <p:nvPicPr>
            <p:cNvPr id="98" name="Picture 11">
              <a:extLst>
                <a:ext uri="{FF2B5EF4-FFF2-40B4-BE49-F238E27FC236}">
                  <a16:creationId xmlns="" xmlns:a16="http://schemas.microsoft.com/office/drawing/2014/main" id="{CEA066F7-68ED-49F5-BBC4-4B7B58231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0648"/>
              <a:ext cx="254314" cy="248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12">
              <a:extLst>
                <a:ext uri="{FF2B5EF4-FFF2-40B4-BE49-F238E27FC236}">
                  <a16:creationId xmlns="" xmlns:a16="http://schemas.microsoft.com/office/drawing/2014/main" id="{BF3631A3-A4B7-4A6F-BA1A-0783CFF49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56" y="305006"/>
              <a:ext cx="484971" cy="183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13">
              <a:extLst>
                <a:ext uri="{FF2B5EF4-FFF2-40B4-BE49-F238E27FC236}">
                  <a16:creationId xmlns="" xmlns:a16="http://schemas.microsoft.com/office/drawing/2014/main" id="{D71DF56A-DFC1-4CE5-8A4A-106558CE4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057" y="302049"/>
              <a:ext cx="496799" cy="189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14">
              <a:extLst>
                <a:ext uri="{FF2B5EF4-FFF2-40B4-BE49-F238E27FC236}">
                  <a16:creationId xmlns="" xmlns:a16="http://schemas.microsoft.com/office/drawing/2014/main" id="{60E70C92-DF59-4217-9F13-06D9ADC2C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416" y="269520"/>
              <a:ext cx="260228" cy="254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5" name="Picture 12">
            <a:extLst>
              <a:ext uri="{FF2B5EF4-FFF2-40B4-BE49-F238E27FC236}">
                <a16:creationId xmlns=""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AB2EA1AD-7639-42BE-9F4B-806477C0AF4F}"/>
              </a:ext>
            </a:extLst>
          </p:cNvPr>
          <p:cNvSpPr/>
          <p:nvPr/>
        </p:nvSpPr>
        <p:spPr>
          <a:xfrm>
            <a:off x="2013186" y="3280202"/>
            <a:ext cx="801716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010EF32-4B10-AC42-6EB3-F643AE6C8238}"/>
              </a:ext>
            </a:extLst>
          </p:cNvPr>
          <p:cNvSpPr txBox="1"/>
          <p:nvPr/>
        </p:nvSpPr>
        <p:spPr>
          <a:xfrm>
            <a:off x="2121394" y="3190006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 cm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0F3DA563-5161-1A21-F3DE-B8F814A537DF}"/>
              </a:ext>
            </a:extLst>
          </p:cNvPr>
          <p:cNvSpPr/>
          <p:nvPr/>
        </p:nvSpPr>
        <p:spPr>
          <a:xfrm>
            <a:off x="4101373" y="3152335"/>
            <a:ext cx="1112095" cy="600701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6EE5758-14C6-ED98-D1E9-349258D355BE}"/>
              </a:ext>
            </a:extLst>
          </p:cNvPr>
          <p:cNvSpPr txBox="1"/>
          <p:nvPr/>
        </p:nvSpPr>
        <p:spPr>
          <a:xfrm>
            <a:off x="4427585" y="3216996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C66C360D-A2BF-8D73-DD7C-3AF3024CED6A}"/>
              </a:ext>
            </a:extLst>
          </p:cNvPr>
          <p:cNvGrpSpPr/>
          <p:nvPr/>
        </p:nvGrpSpPr>
        <p:grpSpPr>
          <a:xfrm>
            <a:off x="4104510" y="3071455"/>
            <a:ext cx="680371" cy="537565"/>
            <a:chOff x="6159104" y="1660849"/>
            <a:chExt cx="693602" cy="537565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80E3E57A-481B-5A5B-56A6-FF64888A2F6D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10F062E1-4994-5611-C3B7-3786A35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7C49BF2-DD3B-E606-D4F2-946C5737011D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813D8F9C-E01B-2D45-11E9-15011E87B358}"/>
              </a:ext>
            </a:extLst>
          </p:cNvPr>
          <p:cNvGrpSpPr/>
          <p:nvPr/>
        </p:nvGrpSpPr>
        <p:grpSpPr>
          <a:xfrm>
            <a:off x="198562" y="4257478"/>
            <a:ext cx="6667165" cy="979887"/>
            <a:chOff x="192745" y="4293403"/>
            <a:chExt cx="6667165" cy="979887"/>
          </a:xfrm>
        </p:grpSpPr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246D241C-F070-3B43-54A5-4202212D6686}"/>
                </a:ext>
              </a:extLst>
            </p:cNvPr>
            <p:cNvSpPr/>
            <p:nvPr/>
          </p:nvSpPr>
          <p:spPr>
            <a:xfrm>
              <a:off x="192745" y="4484482"/>
              <a:ext cx="6667165" cy="6007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정삼각형의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변의 길이는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같으므로     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4" name="모서리가 둥근 직사각형 38">
              <a:extLst>
                <a:ext uri="{FF2B5EF4-FFF2-40B4-BE49-F238E27FC236}">
                  <a16:creationId xmlns="" xmlns:a16="http://schemas.microsoft.com/office/drawing/2014/main" id="{91F8211C-31F8-730E-14D9-5A4C134951D0}"/>
                </a:ext>
              </a:extLst>
            </p:cNvPr>
            <p:cNvSpPr/>
            <p:nvPr/>
          </p:nvSpPr>
          <p:spPr>
            <a:xfrm>
              <a:off x="338478" y="4293403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="" xmlns:a16="http://schemas.microsoft.com/office/drawing/2014/main" id="{D77E4E53-257C-669D-8427-121A48F9FA03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7" name="Picture 12">
            <a:extLst>
              <a:ext uri="{FF2B5EF4-FFF2-40B4-BE49-F238E27FC236}">
                <a16:creationId xmlns="" xmlns:a16="http://schemas.microsoft.com/office/drawing/2014/main" id="{FD80AF6B-4997-46B4-8202-C684F8C3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53" y="4597331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05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1C6DF29-3096-BBBD-C701-627B41F6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43" y="2375578"/>
            <a:ext cx="3371400" cy="2386832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삼각형은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38" y="163828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2">
            <a:extLst>
              <a:ext uri="{FF2B5EF4-FFF2-40B4-BE49-F238E27FC236}">
                <a16:creationId xmlns=""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="" xmlns:a16="http://schemas.microsoft.com/office/drawing/2014/main" id="{AE0201A6-C6DF-4A6B-ACFD-7A5237ED20AA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117FEBAF-703E-4D9B-95B3-5B89CD64C0E8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Group 1072">
            <a:extLst>
              <a:ext uri="{FF2B5EF4-FFF2-40B4-BE49-F238E27FC236}">
                <a16:creationId xmlns="" xmlns:a16="http://schemas.microsoft.com/office/drawing/2014/main" id="{813578DC-6D84-139F-2E41-DF5255BDD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39019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163.JPG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AB2EA1AD-7639-42BE-9F4B-806477C0AF4F}"/>
              </a:ext>
            </a:extLst>
          </p:cNvPr>
          <p:cNvSpPr/>
          <p:nvPr/>
        </p:nvSpPr>
        <p:spPr>
          <a:xfrm>
            <a:off x="2085142" y="3609020"/>
            <a:ext cx="801716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010EF32-4B10-AC42-6EB3-F643AE6C8238}"/>
              </a:ext>
            </a:extLst>
          </p:cNvPr>
          <p:cNvSpPr txBox="1"/>
          <p:nvPr/>
        </p:nvSpPr>
        <p:spPr>
          <a:xfrm>
            <a:off x="2101330" y="3544383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0F3DA563-5161-1A21-F3DE-B8F814A537DF}"/>
              </a:ext>
            </a:extLst>
          </p:cNvPr>
          <p:cNvSpPr/>
          <p:nvPr/>
        </p:nvSpPr>
        <p:spPr>
          <a:xfrm>
            <a:off x="4195159" y="3509880"/>
            <a:ext cx="1112095" cy="600701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6EE5758-14C6-ED98-D1E9-349258D355BE}"/>
              </a:ext>
            </a:extLst>
          </p:cNvPr>
          <p:cNvSpPr txBox="1"/>
          <p:nvPr/>
        </p:nvSpPr>
        <p:spPr>
          <a:xfrm>
            <a:off x="4521371" y="3574541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C66C360D-A2BF-8D73-DD7C-3AF3024CED6A}"/>
              </a:ext>
            </a:extLst>
          </p:cNvPr>
          <p:cNvGrpSpPr/>
          <p:nvPr/>
        </p:nvGrpSpPr>
        <p:grpSpPr>
          <a:xfrm>
            <a:off x="4198296" y="3429000"/>
            <a:ext cx="680371" cy="537565"/>
            <a:chOff x="6159104" y="1660849"/>
            <a:chExt cx="693602" cy="537565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80E3E57A-481B-5A5B-56A6-FF64888A2F6D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10F062E1-4994-5611-C3B7-3786A35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0B994C02-D24B-3389-5C8E-E841823BD917}"/>
              </a:ext>
            </a:extLst>
          </p:cNvPr>
          <p:cNvGrpSpPr/>
          <p:nvPr/>
        </p:nvGrpSpPr>
        <p:grpSpPr>
          <a:xfrm>
            <a:off x="2699792" y="5266021"/>
            <a:ext cx="1654859" cy="269100"/>
            <a:chOff x="290979" y="2009759"/>
            <a:chExt cx="2665167" cy="433388"/>
          </a:xfrm>
        </p:grpSpPr>
        <p:pic>
          <p:nvPicPr>
            <p:cNvPr id="62" name="Picture 15">
              <a:extLst>
                <a:ext uri="{FF2B5EF4-FFF2-40B4-BE49-F238E27FC236}">
                  <a16:creationId xmlns="" xmlns:a16="http://schemas.microsoft.com/office/drawing/2014/main" id="{50CDCDB7-E6CA-CD32-E0E0-F3D6ED2C3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3">
              <a:extLst>
                <a:ext uri="{FF2B5EF4-FFF2-40B4-BE49-F238E27FC236}">
                  <a16:creationId xmlns="" xmlns:a16="http://schemas.microsoft.com/office/drawing/2014/main" id="{B745E5D8-7401-CB85-A2D3-E223453BA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2">
              <a:extLst>
                <a:ext uri="{FF2B5EF4-FFF2-40B4-BE49-F238E27FC236}">
                  <a16:creationId xmlns="" xmlns:a16="http://schemas.microsoft.com/office/drawing/2014/main" id="{0C9717DC-CFBC-F709-47EA-1EF84D9BA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6">
              <a:extLst>
                <a:ext uri="{FF2B5EF4-FFF2-40B4-BE49-F238E27FC236}">
                  <a16:creationId xmlns="" xmlns:a16="http://schemas.microsoft.com/office/drawing/2014/main" id="{F68416C8-2ACC-5969-1319-DE5D535E6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7" name="사각형: 둥근 모서리 66">
            <a:extLst>
              <a:ext uri="{FF2B5EF4-FFF2-40B4-BE49-F238E27FC236}">
                <a16:creationId xmlns="" xmlns:a16="http://schemas.microsoft.com/office/drawing/2014/main" id="{17CD6759-7057-1F14-36C1-775BE53A58C6}"/>
              </a:ext>
            </a:extLst>
          </p:cNvPr>
          <p:cNvSpPr/>
          <p:nvPr/>
        </p:nvSpPr>
        <p:spPr>
          <a:xfrm>
            <a:off x="3383868" y="2711813"/>
            <a:ext cx="919748" cy="594451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FD95C867-8D04-3777-DE28-DA578D7E3979}"/>
              </a:ext>
            </a:extLst>
          </p:cNvPr>
          <p:cNvSpPr txBox="1"/>
          <p:nvPr/>
        </p:nvSpPr>
        <p:spPr>
          <a:xfrm>
            <a:off x="3960184" y="2776474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4BA6F463-CC18-8DC3-0021-47B5ED63CCC1}"/>
              </a:ext>
            </a:extLst>
          </p:cNvPr>
          <p:cNvGrpSpPr/>
          <p:nvPr/>
        </p:nvGrpSpPr>
        <p:grpSpPr>
          <a:xfrm>
            <a:off x="3515628" y="2630933"/>
            <a:ext cx="801855" cy="537565"/>
            <a:chOff x="6035258" y="1660849"/>
            <a:chExt cx="817448" cy="537565"/>
          </a:xfrm>
        </p:grpSpPr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BADD9CB-01DE-ED31-9777-462581F3CE7D}"/>
                </a:ext>
              </a:extLst>
            </p:cNvPr>
            <p:cNvSpPr/>
            <p:nvPr/>
          </p:nvSpPr>
          <p:spPr bwMode="auto">
            <a:xfrm>
              <a:off x="6035258" y="1833284"/>
              <a:ext cx="6374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="" xmlns:a16="http://schemas.microsoft.com/office/drawing/2014/main" id="{545A7876-119C-1BF5-B89F-42BDFCCEB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65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1C6DF29-3096-BBBD-C701-627B41F6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43" y="2375578"/>
            <a:ext cx="3371400" cy="2386832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삼각형은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38" y="163828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2">
            <a:extLst>
              <a:ext uri="{FF2B5EF4-FFF2-40B4-BE49-F238E27FC236}">
                <a16:creationId xmlns=""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AB2EA1AD-7639-42BE-9F4B-806477C0AF4F}"/>
              </a:ext>
            </a:extLst>
          </p:cNvPr>
          <p:cNvSpPr/>
          <p:nvPr/>
        </p:nvSpPr>
        <p:spPr>
          <a:xfrm>
            <a:off x="2085142" y="3609020"/>
            <a:ext cx="801716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010EF32-4B10-AC42-6EB3-F643AE6C8238}"/>
              </a:ext>
            </a:extLst>
          </p:cNvPr>
          <p:cNvSpPr txBox="1"/>
          <p:nvPr/>
        </p:nvSpPr>
        <p:spPr>
          <a:xfrm>
            <a:off x="2101330" y="3544383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 cm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0F3DA563-5161-1A21-F3DE-B8F814A537DF}"/>
              </a:ext>
            </a:extLst>
          </p:cNvPr>
          <p:cNvSpPr/>
          <p:nvPr/>
        </p:nvSpPr>
        <p:spPr>
          <a:xfrm>
            <a:off x="4195159" y="3509880"/>
            <a:ext cx="1112095" cy="600701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6EE5758-14C6-ED98-D1E9-349258D355BE}"/>
              </a:ext>
            </a:extLst>
          </p:cNvPr>
          <p:cNvSpPr txBox="1"/>
          <p:nvPr/>
        </p:nvSpPr>
        <p:spPr>
          <a:xfrm>
            <a:off x="4521371" y="3574541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C66C360D-A2BF-8D73-DD7C-3AF3024CED6A}"/>
              </a:ext>
            </a:extLst>
          </p:cNvPr>
          <p:cNvGrpSpPr/>
          <p:nvPr/>
        </p:nvGrpSpPr>
        <p:grpSpPr>
          <a:xfrm>
            <a:off x="4198296" y="3429000"/>
            <a:ext cx="680371" cy="537565"/>
            <a:chOff x="6159104" y="1660849"/>
            <a:chExt cx="693602" cy="537565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80E3E57A-481B-5A5B-56A6-FF64888A2F6D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10F062E1-4994-5611-C3B7-3786A35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0B994C02-D24B-3389-5C8E-E841823BD917}"/>
              </a:ext>
            </a:extLst>
          </p:cNvPr>
          <p:cNvGrpSpPr/>
          <p:nvPr/>
        </p:nvGrpSpPr>
        <p:grpSpPr>
          <a:xfrm>
            <a:off x="2699792" y="5266021"/>
            <a:ext cx="1654859" cy="269100"/>
            <a:chOff x="290979" y="2009759"/>
            <a:chExt cx="2665167" cy="433388"/>
          </a:xfrm>
        </p:grpSpPr>
        <p:pic>
          <p:nvPicPr>
            <p:cNvPr id="62" name="Picture 15">
              <a:extLst>
                <a:ext uri="{FF2B5EF4-FFF2-40B4-BE49-F238E27FC236}">
                  <a16:creationId xmlns="" xmlns:a16="http://schemas.microsoft.com/office/drawing/2014/main" id="{50CDCDB7-E6CA-CD32-E0E0-F3D6ED2C3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3">
              <a:extLst>
                <a:ext uri="{FF2B5EF4-FFF2-40B4-BE49-F238E27FC236}">
                  <a16:creationId xmlns="" xmlns:a16="http://schemas.microsoft.com/office/drawing/2014/main" id="{B745E5D8-7401-CB85-A2D3-E223453BA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12">
              <a:extLst>
                <a:ext uri="{FF2B5EF4-FFF2-40B4-BE49-F238E27FC236}">
                  <a16:creationId xmlns="" xmlns:a16="http://schemas.microsoft.com/office/drawing/2014/main" id="{0C9717DC-CFBC-F709-47EA-1EF84D9BA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6">
              <a:extLst>
                <a:ext uri="{FF2B5EF4-FFF2-40B4-BE49-F238E27FC236}">
                  <a16:creationId xmlns="" xmlns:a16="http://schemas.microsoft.com/office/drawing/2014/main" id="{F68416C8-2ACC-5969-1319-DE5D535E6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7" name="사각형: 둥근 모서리 66">
            <a:extLst>
              <a:ext uri="{FF2B5EF4-FFF2-40B4-BE49-F238E27FC236}">
                <a16:creationId xmlns="" xmlns:a16="http://schemas.microsoft.com/office/drawing/2014/main" id="{17CD6759-7057-1F14-36C1-775BE53A58C6}"/>
              </a:ext>
            </a:extLst>
          </p:cNvPr>
          <p:cNvSpPr/>
          <p:nvPr/>
        </p:nvSpPr>
        <p:spPr>
          <a:xfrm>
            <a:off x="3383868" y="2711813"/>
            <a:ext cx="919748" cy="594451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FD95C867-8D04-3777-DE28-DA578D7E3979}"/>
              </a:ext>
            </a:extLst>
          </p:cNvPr>
          <p:cNvSpPr txBox="1"/>
          <p:nvPr/>
        </p:nvSpPr>
        <p:spPr>
          <a:xfrm>
            <a:off x="3960184" y="2776474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4BA6F463-CC18-8DC3-0021-47B5ED63CCC1}"/>
              </a:ext>
            </a:extLst>
          </p:cNvPr>
          <p:cNvGrpSpPr/>
          <p:nvPr/>
        </p:nvGrpSpPr>
        <p:grpSpPr>
          <a:xfrm>
            <a:off x="3515628" y="2630933"/>
            <a:ext cx="801855" cy="537565"/>
            <a:chOff x="6035258" y="1660849"/>
            <a:chExt cx="817448" cy="537565"/>
          </a:xfrm>
        </p:grpSpPr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BADD9CB-01DE-ED31-9777-462581F3CE7D}"/>
                </a:ext>
              </a:extLst>
            </p:cNvPr>
            <p:cNvSpPr/>
            <p:nvPr/>
          </p:nvSpPr>
          <p:spPr bwMode="auto">
            <a:xfrm>
              <a:off x="6035258" y="1833284"/>
              <a:ext cx="6374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="" xmlns:a16="http://schemas.microsoft.com/office/drawing/2014/main" id="{545A7876-119C-1BF5-B89F-42BDFCCEB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A1B8DE57-A5E1-5374-2868-A25C7B17A3FF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418F9E1C-972F-CFF4-887E-65A5DAF1841A}"/>
              </a:ext>
            </a:extLst>
          </p:cNvPr>
          <p:cNvGrpSpPr/>
          <p:nvPr/>
        </p:nvGrpSpPr>
        <p:grpSpPr>
          <a:xfrm>
            <a:off x="198562" y="3976034"/>
            <a:ext cx="6667165" cy="1261331"/>
            <a:chOff x="192745" y="4011959"/>
            <a:chExt cx="6667165" cy="1261331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43112C77-A87B-CCA2-6E25-40BBA0423EDD}"/>
                </a:ext>
              </a:extLst>
            </p:cNvPr>
            <p:cNvSpPr/>
            <p:nvPr/>
          </p:nvSpPr>
          <p:spPr>
            <a:xfrm>
              <a:off x="192745" y="4156160"/>
              <a:ext cx="6667165" cy="929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81" name="모서리가 둥근 직사각형 38">
              <a:extLst>
                <a:ext uri="{FF2B5EF4-FFF2-40B4-BE49-F238E27FC236}">
                  <a16:creationId xmlns="" xmlns:a16="http://schemas.microsoft.com/office/drawing/2014/main" id="{8460B9F0-16EB-D1FA-F0F3-5242F7B315B1}"/>
                </a:ext>
              </a:extLst>
            </p:cNvPr>
            <p:cNvSpPr/>
            <p:nvPr/>
          </p:nvSpPr>
          <p:spPr>
            <a:xfrm>
              <a:off x="338478" y="401195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="" xmlns:a16="http://schemas.microsoft.com/office/drawing/2014/main" id="{C6A38E85-720B-6FAC-CEAB-03353AA55AF3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F84BFC5E-3D03-4802-2A7A-F98CB6C61DDF}"/>
              </a:ext>
            </a:extLst>
          </p:cNvPr>
          <p:cNvSpPr txBox="1"/>
          <p:nvPr/>
        </p:nvSpPr>
        <p:spPr>
          <a:xfrm>
            <a:off x="559436" y="4314582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세 변의 길이는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같으므로    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1" name="Picture 4">
            <a:extLst>
              <a:ext uri="{FF2B5EF4-FFF2-40B4-BE49-F238E27FC236}">
                <a16:creationId xmlns="" xmlns:a16="http://schemas.microsoft.com/office/drawing/2014/main" id="{1A5139D6-5928-06E4-F024-59BAD0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0" y="439813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2">
            <a:extLst>
              <a:ext uri="{FF2B5EF4-FFF2-40B4-BE49-F238E27FC236}">
                <a16:creationId xmlns="" xmlns:a16="http://schemas.microsoft.com/office/drawing/2014/main" id="{68F7EB84-4FC8-216E-D1E1-A9B8056C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34" y="431826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174048B4-90CC-F924-1AC4-F612A9BE3502}"/>
              </a:ext>
            </a:extLst>
          </p:cNvPr>
          <p:cNvSpPr txBox="1"/>
          <p:nvPr/>
        </p:nvSpPr>
        <p:spPr>
          <a:xfrm>
            <a:off x="559436" y="4666686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세 각의 크기는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같으므로     ＝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4">
            <a:extLst>
              <a:ext uri="{FF2B5EF4-FFF2-40B4-BE49-F238E27FC236}">
                <a16:creationId xmlns="" xmlns:a16="http://schemas.microsoft.com/office/drawing/2014/main" id="{2FC3240F-B691-F312-B268-D41D4A3DE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0" y="475023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>
            <a:extLst>
              <a:ext uri="{FF2B5EF4-FFF2-40B4-BE49-F238E27FC236}">
                <a16:creationId xmlns="" xmlns:a16="http://schemas.microsoft.com/office/drawing/2014/main" id="{17D51175-8784-15F5-9795-2F0E9E8B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467036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52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12BC58E-CE0C-D796-F415-F7D2306F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08" y="2416445"/>
            <a:ext cx="4026031" cy="2363404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2" name="타원 51"/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0" name="Group 1072">
            <a:extLst>
              <a:ext uri="{FF2B5EF4-FFF2-40B4-BE49-F238E27FC236}">
                <a16:creationId xmlns="" xmlns:a16="http://schemas.microsoft.com/office/drawing/2014/main" id="{29FC558F-5577-40B3-9709-9A9476ABA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89221"/>
              </p:ext>
            </p:extLst>
          </p:nvPr>
        </p:nvGraphicFramePr>
        <p:xfrm>
          <a:off x="115384" y="6129299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164.JPG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TextBox 43">
            <a:extLst>
              <a:ext uri="{FF2B5EF4-FFF2-40B4-BE49-F238E27FC236}">
                <a16:creationId xmlns="" xmlns:a16="http://schemas.microsoft.com/office/drawing/2014/main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593743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삼각형은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Picture 12">
            <a:extLst>
              <a:ext uri="{FF2B5EF4-FFF2-40B4-BE49-F238E27FC236}">
                <a16:creationId xmlns="" xmlns:a16="http://schemas.microsoft.com/office/drawing/2014/main" id="{D6E3E2BA-E916-48A8-B65A-D8E90670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3B6FF034-4603-F21D-0E41-B50534A2445F}"/>
              </a:ext>
            </a:extLst>
          </p:cNvPr>
          <p:cNvSpPr/>
          <p:nvPr/>
        </p:nvSpPr>
        <p:spPr>
          <a:xfrm>
            <a:off x="3895045" y="3598147"/>
            <a:ext cx="1318423" cy="594451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DC8F614-AA50-7DF1-CB3E-B4AD504596D7}"/>
              </a:ext>
            </a:extLst>
          </p:cNvPr>
          <p:cNvSpPr txBox="1"/>
          <p:nvPr/>
        </p:nvSpPr>
        <p:spPr>
          <a:xfrm>
            <a:off x="4507421" y="3810782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3C32EBC9-32CB-185C-5120-982819081015}"/>
              </a:ext>
            </a:extLst>
          </p:cNvPr>
          <p:cNvGrpSpPr/>
          <p:nvPr/>
        </p:nvGrpSpPr>
        <p:grpSpPr>
          <a:xfrm>
            <a:off x="3985321" y="3635000"/>
            <a:ext cx="755040" cy="537565"/>
            <a:chOff x="5902983" y="1660849"/>
            <a:chExt cx="769723" cy="537565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9DBAA26D-272F-903E-1E08-F078A873629A}"/>
                </a:ext>
              </a:extLst>
            </p:cNvPr>
            <p:cNvSpPr/>
            <p:nvPr/>
          </p:nvSpPr>
          <p:spPr bwMode="auto">
            <a:xfrm>
              <a:off x="6035258" y="1833284"/>
              <a:ext cx="6374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120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18F47AFB-0066-6AE0-02E5-78F3F1149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2983" y="1660849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405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12BC58E-CE0C-D796-F415-F7D2306F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08" y="2416445"/>
            <a:ext cx="4026031" cy="2363404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3B52541B-4393-8D4F-7363-37B2552030FF}"/>
              </a:ext>
            </a:extLst>
          </p:cNvPr>
          <p:cNvGrpSpPr/>
          <p:nvPr/>
        </p:nvGrpSpPr>
        <p:grpSpPr>
          <a:xfrm>
            <a:off x="251421" y="4041068"/>
            <a:ext cx="6667165" cy="1219253"/>
            <a:chOff x="192745" y="4076993"/>
            <a:chExt cx="6667165" cy="1219253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87960AB1-716D-DB63-14F0-45A507434648}"/>
                </a:ext>
              </a:extLst>
            </p:cNvPr>
            <p:cNvSpPr/>
            <p:nvPr/>
          </p:nvSpPr>
          <p:spPr>
            <a:xfrm>
              <a:off x="192745" y="4265376"/>
              <a:ext cx="6667165" cy="8387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정삼각형은 세 각의 크기가 모두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˚＝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˚－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˚＝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</a:t>
              </a:r>
            </a:p>
          </p:txBody>
        </p:sp>
        <p:sp>
          <p:nvSpPr>
            <p:cNvPr id="63" name="모서리가 둥근 직사각형 38">
              <a:extLst>
                <a:ext uri="{FF2B5EF4-FFF2-40B4-BE49-F238E27FC236}">
                  <a16:creationId xmlns="" xmlns:a16="http://schemas.microsoft.com/office/drawing/2014/main" id="{89AFA769-253E-AC72-AF72-89E1E5D90AEA}"/>
                </a:ext>
              </a:extLst>
            </p:cNvPr>
            <p:cNvSpPr/>
            <p:nvPr/>
          </p:nvSpPr>
          <p:spPr>
            <a:xfrm>
              <a:off x="338478" y="4076993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="" xmlns:a16="http://schemas.microsoft.com/office/drawing/2014/main" id="{6E4062E5-198B-4CB2-00F0-37948320ACDA}"/>
                </a:ext>
              </a:extLst>
            </p:cNvPr>
            <p:cNvSpPr/>
            <p:nvPr/>
          </p:nvSpPr>
          <p:spPr>
            <a:xfrm flipH="1" flipV="1">
              <a:off x="5261885" y="5108139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5297F329-8080-1DE7-7006-822484AC8C64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Picture 12">
            <a:extLst>
              <a:ext uri="{FF2B5EF4-FFF2-40B4-BE49-F238E27FC236}">
                <a16:creationId xmlns="" xmlns:a16="http://schemas.microsoft.com/office/drawing/2014/main" id="{A5D478E8-4A2E-529E-5F2C-B3491CC6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28" y="4488878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사각형: 둥근 모서리 46">
            <a:extLst>
              <a:ext uri="{FF2B5EF4-FFF2-40B4-BE49-F238E27FC236}">
                <a16:creationId xmlns="" xmlns:a16="http://schemas.microsoft.com/office/drawing/2014/main" id="{3B6FF034-4603-F21D-0E41-B50534A2445F}"/>
              </a:ext>
            </a:extLst>
          </p:cNvPr>
          <p:cNvSpPr/>
          <p:nvPr/>
        </p:nvSpPr>
        <p:spPr>
          <a:xfrm>
            <a:off x="3895045" y="3598147"/>
            <a:ext cx="1318423" cy="594451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EDC8F614-AA50-7DF1-CB3E-B4AD504596D7}"/>
              </a:ext>
            </a:extLst>
          </p:cNvPr>
          <p:cNvSpPr txBox="1"/>
          <p:nvPr/>
        </p:nvSpPr>
        <p:spPr>
          <a:xfrm>
            <a:off x="4507421" y="3810782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3C32EBC9-32CB-185C-5120-982819081015}"/>
              </a:ext>
            </a:extLst>
          </p:cNvPr>
          <p:cNvGrpSpPr/>
          <p:nvPr/>
        </p:nvGrpSpPr>
        <p:grpSpPr>
          <a:xfrm>
            <a:off x="3985321" y="3635000"/>
            <a:ext cx="755040" cy="537565"/>
            <a:chOff x="5902983" y="1660849"/>
            <a:chExt cx="769723" cy="537565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9DBAA26D-272F-903E-1E08-F078A873629A}"/>
                </a:ext>
              </a:extLst>
            </p:cNvPr>
            <p:cNvSpPr/>
            <p:nvPr/>
          </p:nvSpPr>
          <p:spPr bwMode="auto">
            <a:xfrm>
              <a:off x="6035258" y="1833284"/>
              <a:ext cx="6374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120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="" xmlns:a16="http://schemas.microsoft.com/office/drawing/2014/main" id="{18F47AFB-0066-6AE0-02E5-78F3F1149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2983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>
            <a:extLst>
              <a:ext uri="{FF2B5EF4-FFF2-40B4-BE49-F238E27FC236}">
                <a16:creationId xmlns="" xmlns:a16="http://schemas.microsoft.com/office/drawing/2014/main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5937437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삼각형은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12">
            <a:extLst>
              <a:ext uri="{FF2B5EF4-FFF2-40B4-BE49-F238E27FC236}">
                <a16:creationId xmlns="" xmlns:a16="http://schemas.microsoft.com/office/drawing/2014/main" id="{D6E3E2BA-E916-48A8-B65A-D8E90670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41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24F9815-F294-4D26-874F-2B64677AA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" y="912552"/>
            <a:ext cx="6912669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5832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2_3_1_ani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275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축제 속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app\resource\contents\lesson02\ops\2\media\mp4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362138" y="2099397"/>
            <a:ext cx="488932" cy="4129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004048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9060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형성평가 삽화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suh_h_0402_02_0004_401_1_4.jpg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3">
            <a:extLst>
              <a:ext uri="{FF2B5EF4-FFF2-40B4-BE49-F238E27FC236}">
                <a16:creationId xmlns="" xmlns:a16="http://schemas.microsoft.com/office/drawing/2014/main" id="{8E81E730-7A6E-978F-6D04-6D5DCFA5350D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도형은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12">
            <a:extLst>
              <a:ext uri="{FF2B5EF4-FFF2-40B4-BE49-F238E27FC236}">
                <a16:creationId xmlns="" xmlns:a16="http://schemas.microsoft.com/office/drawing/2014/main" id="{34BBABE9-C837-E5B9-5EC0-F765E6C6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5EBD557-10F9-C092-1C63-C435E46F2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781" y="2525616"/>
            <a:ext cx="2743251" cy="2354624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DC31DD15-AC37-4EC0-DEFE-E774E9C02D2E}"/>
              </a:ext>
            </a:extLst>
          </p:cNvPr>
          <p:cNvSpPr/>
          <p:nvPr/>
        </p:nvSpPr>
        <p:spPr>
          <a:xfrm>
            <a:off x="3488406" y="4139353"/>
            <a:ext cx="900951" cy="497956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8BACF25-F46B-9CB1-3A8B-1787E9303568}"/>
              </a:ext>
            </a:extLst>
          </p:cNvPr>
          <p:cNvSpPr txBox="1"/>
          <p:nvPr/>
        </p:nvSpPr>
        <p:spPr>
          <a:xfrm>
            <a:off x="4059871" y="4244400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78845B8D-6E8E-7847-59E8-0CC676FDD544}"/>
              </a:ext>
            </a:extLst>
          </p:cNvPr>
          <p:cNvGrpSpPr/>
          <p:nvPr/>
        </p:nvGrpSpPr>
        <p:grpSpPr>
          <a:xfrm>
            <a:off x="3708987" y="4049568"/>
            <a:ext cx="680370" cy="537565"/>
            <a:chOff x="6159105" y="1660849"/>
            <a:chExt cx="693601" cy="537565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70907964-22B8-7F49-5969-E1AFB9402013}"/>
                </a:ext>
              </a:extLst>
            </p:cNvPr>
            <p:cNvSpPr/>
            <p:nvPr/>
          </p:nvSpPr>
          <p:spPr bwMode="auto">
            <a:xfrm>
              <a:off x="6159105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="" xmlns:a16="http://schemas.microsoft.com/office/drawing/2014/main" id="{D235F977-C381-700E-3117-602C923A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24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45EBD557-10F9-C092-1C63-C435E46F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1" y="2525616"/>
            <a:ext cx="2743251" cy="2354624"/>
          </a:xfrm>
          <a:prstGeom prst="rect">
            <a:avLst/>
          </a:prstGeom>
        </p:spPr>
      </p:pic>
      <p:sp>
        <p:nvSpPr>
          <p:cNvPr id="69" name="사각형: 둥근 모서리 52">
            <a:extLst>
              <a:ext uri="{FF2B5EF4-FFF2-40B4-BE49-F238E27FC236}">
                <a16:creationId xmlns="" xmlns:a16="http://schemas.microsoft.com/office/drawing/2014/main" id="{DC31DD15-AC37-4EC0-DEFE-E774E9C02D2E}"/>
              </a:ext>
            </a:extLst>
          </p:cNvPr>
          <p:cNvSpPr/>
          <p:nvPr/>
        </p:nvSpPr>
        <p:spPr>
          <a:xfrm>
            <a:off x="3488406" y="4139353"/>
            <a:ext cx="900951" cy="497956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F8BACF25-F46B-9CB1-3A8B-1787E9303568}"/>
              </a:ext>
            </a:extLst>
          </p:cNvPr>
          <p:cNvSpPr txBox="1"/>
          <p:nvPr/>
        </p:nvSpPr>
        <p:spPr>
          <a:xfrm>
            <a:off x="4059871" y="4244400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78845B8D-6E8E-7847-59E8-0CC676FDD544}"/>
              </a:ext>
            </a:extLst>
          </p:cNvPr>
          <p:cNvGrpSpPr/>
          <p:nvPr/>
        </p:nvGrpSpPr>
        <p:grpSpPr>
          <a:xfrm>
            <a:off x="3708987" y="4049568"/>
            <a:ext cx="680370" cy="537565"/>
            <a:chOff x="6159105" y="1660849"/>
            <a:chExt cx="693601" cy="537565"/>
          </a:xfrm>
        </p:grpSpPr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70907964-22B8-7F49-5969-E1AFB9402013}"/>
                </a:ext>
              </a:extLst>
            </p:cNvPr>
            <p:cNvSpPr/>
            <p:nvPr/>
          </p:nvSpPr>
          <p:spPr bwMode="auto">
            <a:xfrm>
              <a:off x="6159105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D235F977-C381-700E-3117-602C923A9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384BE53-32D2-BDEA-2AF0-7FDD9171BF7F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02C340DE-BDD4-056D-4996-9AA9C600B84F}"/>
              </a:ext>
            </a:extLst>
          </p:cNvPr>
          <p:cNvGrpSpPr/>
          <p:nvPr/>
        </p:nvGrpSpPr>
        <p:grpSpPr>
          <a:xfrm>
            <a:off x="198562" y="4257478"/>
            <a:ext cx="6667165" cy="979887"/>
            <a:chOff x="192745" y="4293403"/>
            <a:chExt cx="6667165" cy="979887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BAF83BB7-BC36-B0CD-8B96-B7F9BAC5238A}"/>
                </a:ext>
              </a:extLst>
            </p:cNvPr>
            <p:cNvSpPr/>
            <p:nvPr/>
          </p:nvSpPr>
          <p:spPr>
            <a:xfrm>
              <a:off x="192745" y="4484482"/>
              <a:ext cx="6667165" cy="6007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정삼각형의 세 각의 크기는 모두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같으므로     ˚＝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="" xmlns:a16="http://schemas.microsoft.com/office/drawing/2014/main" id="{DB786AD8-D0FB-8617-CA4D-CE4681005A77}"/>
                </a:ext>
              </a:extLst>
            </p:cNvPr>
            <p:cNvSpPr/>
            <p:nvPr/>
          </p:nvSpPr>
          <p:spPr>
            <a:xfrm>
              <a:off x="338478" y="4293403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="" xmlns:a16="http://schemas.microsoft.com/office/drawing/2014/main" id="{5BFCCDBA-929D-430F-DAAE-F9A9D7A825DD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7" name="Picture 12">
            <a:extLst>
              <a:ext uri="{FF2B5EF4-FFF2-40B4-BE49-F238E27FC236}">
                <a16:creationId xmlns="" xmlns:a16="http://schemas.microsoft.com/office/drawing/2014/main" id="{2ACFB0B0-D29E-6552-F3F3-54E91EB3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5" y="458330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43">
            <a:extLst>
              <a:ext uri="{FF2B5EF4-FFF2-40B4-BE49-F238E27FC236}">
                <a16:creationId xmlns="" xmlns:a16="http://schemas.microsoft.com/office/drawing/2014/main" id="{8E81E730-7A6E-978F-6D04-6D5DCFA5350D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도형은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1" name="Picture 12">
            <a:extLst>
              <a:ext uri="{FF2B5EF4-FFF2-40B4-BE49-F238E27FC236}">
                <a16:creationId xmlns="" xmlns:a16="http://schemas.microsoft.com/office/drawing/2014/main" id="{34BBABE9-C837-E5B9-5EC0-F765E6C6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56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3" name="Group 1072">
            <a:extLst>
              <a:ext uri="{FF2B5EF4-FFF2-40B4-BE49-F238E27FC236}">
                <a16:creationId xmlns="" xmlns:a16="http://schemas.microsoft.com/office/drawing/2014/main" id="{84487B27-5929-46C0-B57C-60039493F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99806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57.JPG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20F3B936-86B0-C06F-CC92-0E8DC7D09AA9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="" xmlns:a16="http://schemas.microsoft.com/office/drawing/2014/main" id="{2D243629-17AA-8B28-025F-A5321BA5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391FEC76-2BB5-60F2-139C-891A9EEC7875}"/>
              </a:ext>
            </a:extLst>
          </p:cNvPr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12">
            <a:extLst>
              <a:ext uri="{FF2B5EF4-FFF2-40B4-BE49-F238E27FC236}">
                <a16:creationId xmlns="" xmlns:a16="http://schemas.microsoft.com/office/drawing/2014/main" id="{9071A80F-2333-7EE0-92E7-90B2018C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79773FE3-0387-6E1F-4A35-8CCA2F127549}"/>
              </a:ext>
            </a:extLst>
          </p:cNvPr>
          <p:cNvSpPr/>
          <p:nvPr/>
        </p:nvSpPr>
        <p:spPr>
          <a:xfrm>
            <a:off x="5004048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43">
            <a:extLst>
              <a:ext uri="{FF2B5EF4-FFF2-40B4-BE49-F238E27FC236}">
                <a16:creationId xmlns="" xmlns:a16="http://schemas.microsoft.com/office/drawing/2014/main" id="{C9A5AC5F-075D-1DD2-B735-33E8C0AD04F7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도형은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0" name="Picture 12">
            <a:extLst>
              <a:ext uri="{FF2B5EF4-FFF2-40B4-BE49-F238E27FC236}">
                <a16:creationId xmlns="" xmlns:a16="http://schemas.microsoft.com/office/drawing/2014/main" id="{232BE19D-CC95-220D-EB3E-67969D27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467FA25-9608-BB49-C8AF-4F0CEFFEF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960" y="2624160"/>
            <a:ext cx="2771060" cy="2353012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="" xmlns:a16="http://schemas.microsoft.com/office/drawing/2014/main" id="{3377AFCB-DBC1-BD63-E3A9-F0D4EF20EBBC}"/>
              </a:ext>
            </a:extLst>
          </p:cNvPr>
          <p:cNvSpPr/>
          <p:nvPr/>
        </p:nvSpPr>
        <p:spPr>
          <a:xfrm>
            <a:off x="3258130" y="4554654"/>
            <a:ext cx="625917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4A136D3-E8C1-F47D-3C9C-4BED0D294C72}"/>
              </a:ext>
            </a:extLst>
          </p:cNvPr>
          <p:cNvSpPr txBox="1"/>
          <p:nvPr/>
        </p:nvSpPr>
        <p:spPr>
          <a:xfrm>
            <a:off x="3223584" y="4554654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 cm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="" xmlns:a16="http://schemas.microsoft.com/office/drawing/2014/main" id="{597F11ED-E506-CFF7-5403-69E99BCC610E}"/>
              </a:ext>
            </a:extLst>
          </p:cNvPr>
          <p:cNvSpPr/>
          <p:nvPr/>
        </p:nvSpPr>
        <p:spPr>
          <a:xfrm>
            <a:off x="2006465" y="3191341"/>
            <a:ext cx="957834" cy="509680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682F9747-8ECE-461D-CC59-8FFFF1109DEB}"/>
              </a:ext>
            </a:extLst>
          </p:cNvPr>
          <p:cNvSpPr txBox="1"/>
          <p:nvPr/>
        </p:nvSpPr>
        <p:spPr>
          <a:xfrm>
            <a:off x="2419291" y="3181317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2F27C865-4311-2ED8-FE74-A0155441D851}"/>
              </a:ext>
            </a:extLst>
          </p:cNvPr>
          <p:cNvGrpSpPr/>
          <p:nvPr/>
        </p:nvGrpSpPr>
        <p:grpSpPr>
          <a:xfrm>
            <a:off x="2096216" y="3035776"/>
            <a:ext cx="680371" cy="537565"/>
            <a:chOff x="6159104" y="1660849"/>
            <a:chExt cx="693602" cy="537565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60EC16B3-3E2F-8197-0C31-CB0D5F786460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312563BF-C81E-91CE-FF3B-29F2CBFA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="" xmlns:a16="http://schemas.microsoft.com/office/drawing/2014/main" id="{FBF7AC9D-7060-A0AE-AEDD-2B28FF0D51A3}"/>
              </a:ext>
            </a:extLst>
          </p:cNvPr>
          <p:cNvSpPr/>
          <p:nvPr/>
        </p:nvSpPr>
        <p:spPr>
          <a:xfrm>
            <a:off x="3524857" y="4011920"/>
            <a:ext cx="796612" cy="463229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5A3C2710-870B-6786-A07B-16E71333F7D5}"/>
              </a:ext>
            </a:extLst>
          </p:cNvPr>
          <p:cNvSpPr txBox="1"/>
          <p:nvPr/>
        </p:nvSpPr>
        <p:spPr>
          <a:xfrm>
            <a:off x="3939294" y="4044273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A0DFFA3A-05A3-D5C9-79C2-4D945293FBCA}"/>
              </a:ext>
            </a:extLst>
          </p:cNvPr>
          <p:cNvGrpSpPr/>
          <p:nvPr/>
        </p:nvGrpSpPr>
        <p:grpSpPr>
          <a:xfrm>
            <a:off x="3415995" y="3898732"/>
            <a:ext cx="761182" cy="537565"/>
            <a:chOff x="5896722" y="1660849"/>
            <a:chExt cx="775984" cy="537565"/>
          </a:xfrm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9E7DBD93-22DC-6709-4B62-2CB98A62D8A1}"/>
                </a:ext>
              </a:extLst>
            </p:cNvPr>
            <p:cNvSpPr/>
            <p:nvPr/>
          </p:nvSpPr>
          <p:spPr bwMode="auto">
            <a:xfrm>
              <a:off x="6035258" y="1833284"/>
              <a:ext cx="6374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="" xmlns:a16="http://schemas.microsoft.com/office/drawing/2014/main" id="{0A7E7F23-36D3-6D09-21FD-230FB5F6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6722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83" name="사각형: 둥근 모서리 82">
            <a:extLst>
              <a:ext uri="{FF2B5EF4-FFF2-40B4-BE49-F238E27FC236}">
                <a16:creationId xmlns="" xmlns:a16="http://schemas.microsoft.com/office/drawing/2014/main" id="{AD7100C0-A64F-6B24-E2AB-0E4724376385}"/>
              </a:ext>
            </a:extLst>
          </p:cNvPr>
          <p:cNvSpPr/>
          <p:nvPr/>
        </p:nvSpPr>
        <p:spPr>
          <a:xfrm>
            <a:off x="2776587" y="4107946"/>
            <a:ext cx="481544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670E5B92-E0C6-769C-4119-43301C57D00D}"/>
              </a:ext>
            </a:extLst>
          </p:cNvPr>
          <p:cNvSpPr txBox="1"/>
          <p:nvPr/>
        </p:nvSpPr>
        <p:spPr>
          <a:xfrm>
            <a:off x="2681505" y="4126166"/>
            <a:ext cx="5420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138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>
            <a:extLst>
              <a:ext uri="{FF2B5EF4-FFF2-40B4-BE49-F238E27FC236}">
                <a16:creationId xmlns="" xmlns:a16="http://schemas.microsoft.com/office/drawing/2014/main" id="{F467FA25-9608-BB49-C8AF-4F0CEFFE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60" y="2624160"/>
            <a:ext cx="2771060" cy="2353012"/>
          </a:xfrm>
          <a:prstGeom prst="rect">
            <a:avLst/>
          </a:prstGeom>
        </p:spPr>
      </p:pic>
      <p:sp>
        <p:nvSpPr>
          <p:cNvPr id="112" name="사각형: 둥근 모서리 60">
            <a:extLst>
              <a:ext uri="{FF2B5EF4-FFF2-40B4-BE49-F238E27FC236}">
                <a16:creationId xmlns="" xmlns:a16="http://schemas.microsoft.com/office/drawing/2014/main" id="{3377AFCB-DBC1-BD63-E3A9-F0D4EF20EBBC}"/>
              </a:ext>
            </a:extLst>
          </p:cNvPr>
          <p:cNvSpPr/>
          <p:nvPr/>
        </p:nvSpPr>
        <p:spPr>
          <a:xfrm>
            <a:off x="3258130" y="4554654"/>
            <a:ext cx="625917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84A136D3-E8C1-F47D-3C9C-4BED0D294C72}"/>
              </a:ext>
            </a:extLst>
          </p:cNvPr>
          <p:cNvSpPr txBox="1"/>
          <p:nvPr/>
        </p:nvSpPr>
        <p:spPr>
          <a:xfrm>
            <a:off x="3223584" y="4554654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 cm</a:t>
            </a:r>
          </a:p>
        </p:txBody>
      </p:sp>
      <p:sp>
        <p:nvSpPr>
          <p:cNvPr id="114" name="사각형: 둥근 모서리 67">
            <a:extLst>
              <a:ext uri="{FF2B5EF4-FFF2-40B4-BE49-F238E27FC236}">
                <a16:creationId xmlns="" xmlns:a16="http://schemas.microsoft.com/office/drawing/2014/main" id="{597F11ED-E506-CFF7-5403-69E99BCC610E}"/>
              </a:ext>
            </a:extLst>
          </p:cNvPr>
          <p:cNvSpPr/>
          <p:nvPr/>
        </p:nvSpPr>
        <p:spPr>
          <a:xfrm>
            <a:off x="2006465" y="3191341"/>
            <a:ext cx="957834" cy="509680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682F9747-8ECE-461D-CC59-8FFFF1109DEB}"/>
              </a:ext>
            </a:extLst>
          </p:cNvPr>
          <p:cNvSpPr txBox="1"/>
          <p:nvPr/>
        </p:nvSpPr>
        <p:spPr>
          <a:xfrm>
            <a:off x="2419291" y="3181317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2F27C865-4311-2ED8-FE74-A0155441D851}"/>
              </a:ext>
            </a:extLst>
          </p:cNvPr>
          <p:cNvGrpSpPr/>
          <p:nvPr/>
        </p:nvGrpSpPr>
        <p:grpSpPr>
          <a:xfrm>
            <a:off x="2096216" y="3035776"/>
            <a:ext cx="680371" cy="537565"/>
            <a:chOff x="6159104" y="1660849"/>
            <a:chExt cx="693602" cy="537565"/>
          </a:xfrm>
        </p:grpSpPr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60EC16B3-3E2F-8197-0C31-CB0D5F786460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8" name="그림 117">
              <a:extLst>
                <a:ext uri="{FF2B5EF4-FFF2-40B4-BE49-F238E27FC236}">
                  <a16:creationId xmlns="" xmlns:a16="http://schemas.microsoft.com/office/drawing/2014/main" id="{312563BF-C81E-91CE-FF3B-29F2CBFA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19" name="사각형: 둥근 모서리 75">
            <a:extLst>
              <a:ext uri="{FF2B5EF4-FFF2-40B4-BE49-F238E27FC236}">
                <a16:creationId xmlns="" xmlns:a16="http://schemas.microsoft.com/office/drawing/2014/main" id="{FBF7AC9D-7060-A0AE-AEDD-2B28FF0D51A3}"/>
              </a:ext>
            </a:extLst>
          </p:cNvPr>
          <p:cNvSpPr/>
          <p:nvPr/>
        </p:nvSpPr>
        <p:spPr>
          <a:xfrm>
            <a:off x="3524857" y="4011920"/>
            <a:ext cx="796612" cy="463229"/>
          </a:xfrm>
          <a:prstGeom prst="roundRect">
            <a:avLst>
              <a:gd name="adj" fmla="val 21794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5A3C2710-870B-6786-A07B-16E71333F7D5}"/>
              </a:ext>
            </a:extLst>
          </p:cNvPr>
          <p:cNvSpPr txBox="1"/>
          <p:nvPr/>
        </p:nvSpPr>
        <p:spPr>
          <a:xfrm>
            <a:off x="3939294" y="4044273"/>
            <a:ext cx="5038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A0DFFA3A-05A3-D5C9-79C2-4D945293FBCA}"/>
              </a:ext>
            </a:extLst>
          </p:cNvPr>
          <p:cNvGrpSpPr/>
          <p:nvPr/>
        </p:nvGrpSpPr>
        <p:grpSpPr>
          <a:xfrm>
            <a:off x="3415995" y="3898732"/>
            <a:ext cx="761182" cy="537565"/>
            <a:chOff x="5896722" y="1660849"/>
            <a:chExt cx="775984" cy="537565"/>
          </a:xfrm>
        </p:grpSpPr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9E7DBD93-22DC-6709-4B62-2CB98A62D8A1}"/>
                </a:ext>
              </a:extLst>
            </p:cNvPr>
            <p:cNvSpPr/>
            <p:nvPr/>
          </p:nvSpPr>
          <p:spPr bwMode="auto">
            <a:xfrm>
              <a:off x="6035258" y="1833284"/>
              <a:ext cx="6374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="" xmlns:a16="http://schemas.microsoft.com/office/drawing/2014/main" id="{0A7E7F23-36D3-6D09-21FD-230FB5F6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6722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24" name="사각형: 둥근 모서리 82">
            <a:extLst>
              <a:ext uri="{FF2B5EF4-FFF2-40B4-BE49-F238E27FC236}">
                <a16:creationId xmlns="" xmlns:a16="http://schemas.microsoft.com/office/drawing/2014/main" id="{AD7100C0-A64F-6B24-E2AB-0E4724376385}"/>
              </a:ext>
            </a:extLst>
          </p:cNvPr>
          <p:cNvSpPr/>
          <p:nvPr/>
        </p:nvSpPr>
        <p:spPr>
          <a:xfrm>
            <a:off x="2776587" y="4107946"/>
            <a:ext cx="481544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670E5B92-E0C6-769C-4119-43301C57D00D}"/>
              </a:ext>
            </a:extLst>
          </p:cNvPr>
          <p:cNvSpPr txBox="1"/>
          <p:nvPr/>
        </p:nvSpPr>
        <p:spPr>
          <a:xfrm>
            <a:off x="2681505" y="4126166"/>
            <a:ext cx="5420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" name="Picture 6">
            <a:extLst>
              <a:ext uri="{FF2B5EF4-FFF2-40B4-BE49-F238E27FC236}">
                <a16:creationId xmlns="" xmlns:a16="http://schemas.microsoft.com/office/drawing/2014/main" id="{2D243629-17AA-8B28-025F-A5321BA59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>
            <a:extLst>
              <a:ext uri="{FF2B5EF4-FFF2-40B4-BE49-F238E27FC236}">
                <a16:creationId xmlns="" xmlns:a16="http://schemas.microsoft.com/office/drawing/2014/main" id="{9071A80F-2333-7EE0-92E7-90B2018C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41F6BF4-513A-D1F9-B0FF-FC23B4591D71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="" xmlns:a16="http://schemas.microsoft.com/office/drawing/2014/main" id="{3377AFCB-DBC1-BD63-E3A9-F0D4EF20EBBC}"/>
              </a:ext>
            </a:extLst>
          </p:cNvPr>
          <p:cNvSpPr/>
          <p:nvPr/>
        </p:nvSpPr>
        <p:spPr>
          <a:xfrm>
            <a:off x="3225153" y="4432273"/>
            <a:ext cx="625917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4A136D3-E8C1-F47D-3C9C-4BED0D294C72}"/>
              </a:ext>
            </a:extLst>
          </p:cNvPr>
          <p:cNvSpPr txBox="1"/>
          <p:nvPr/>
        </p:nvSpPr>
        <p:spPr>
          <a:xfrm>
            <a:off x="3190607" y="4432273"/>
            <a:ext cx="73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 cm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9201503E-999F-5182-F694-16C2A41C6283}"/>
              </a:ext>
            </a:extLst>
          </p:cNvPr>
          <p:cNvGrpSpPr/>
          <p:nvPr/>
        </p:nvGrpSpPr>
        <p:grpSpPr>
          <a:xfrm>
            <a:off x="198562" y="3976034"/>
            <a:ext cx="6667165" cy="1261331"/>
            <a:chOff x="192745" y="4011959"/>
            <a:chExt cx="6667165" cy="1261331"/>
          </a:xfrm>
        </p:grpSpPr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594D0B54-020A-6EC5-CB8A-61B6FD0414D2}"/>
                </a:ext>
              </a:extLst>
            </p:cNvPr>
            <p:cNvSpPr/>
            <p:nvPr/>
          </p:nvSpPr>
          <p:spPr>
            <a:xfrm>
              <a:off x="192745" y="4156160"/>
              <a:ext cx="6667165" cy="929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5" name="모서리가 둥근 직사각형 38">
              <a:extLst>
                <a:ext uri="{FF2B5EF4-FFF2-40B4-BE49-F238E27FC236}">
                  <a16:creationId xmlns="" xmlns:a16="http://schemas.microsoft.com/office/drawing/2014/main" id="{D195B1DD-A54D-3076-4FE1-EE613849280A}"/>
                </a:ext>
              </a:extLst>
            </p:cNvPr>
            <p:cNvSpPr/>
            <p:nvPr/>
          </p:nvSpPr>
          <p:spPr>
            <a:xfrm>
              <a:off x="338478" y="401195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="" xmlns:a16="http://schemas.microsoft.com/office/drawing/2014/main" id="{453E28D1-3A55-E5F1-BFB6-6E9B2F0FC3BE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E0D6CB5-8C87-5855-151B-C150C0F2817E}"/>
              </a:ext>
            </a:extLst>
          </p:cNvPr>
          <p:cNvSpPr txBox="1"/>
          <p:nvPr/>
        </p:nvSpPr>
        <p:spPr>
          <a:xfrm>
            <a:off x="559436" y="4314582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세 변의 길이는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같으므로    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5" name="Picture 4">
            <a:extLst>
              <a:ext uri="{FF2B5EF4-FFF2-40B4-BE49-F238E27FC236}">
                <a16:creationId xmlns="" xmlns:a16="http://schemas.microsoft.com/office/drawing/2014/main" id="{433D7FBA-585C-4690-1183-0B81899F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0" y="439813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2">
            <a:extLst>
              <a:ext uri="{FF2B5EF4-FFF2-40B4-BE49-F238E27FC236}">
                <a16:creationId xmlns="" xmlns:a16="http://schemas.microsoft.com/office/drawing/2014/main" id="{E2FA9996-0F71-73DC-E48B-BD24EB55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4318260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D0F2C2C4-1AFA-21F6-4978-C7E5599498C3}"/>
              </a:ext>
            </a:extLst>
          </p:cNvPr>
          <p:cNvSpPr txBox="1"/>
          <p:nvPr/>
        </p:nvSpPr>
        <p:spPr>
          <a:xfrm>
            <a:off x="559436" y="4666686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세 각의 크기는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같으므로     ＝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4">
            <a:extLst>
              <a:ext uri="{FF2B5EF4-FFF2-40B4-BE49-F238E27FC236}">
                <a16:creationId xmlns="" xmlns:a16="http://schemas.microsoft.com/office/drawing/2014/main" id="{6005291F-D1FD-48C8-DEEF-2E3D02117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0" y="475023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>
            <a:extLst>
              <a:ext uri="{FF2B5EF4-FFF2-40B4-BE49-F238E27FC236}">
                <a16:creationId xmlns="" xmlns:a16="http://schemas.microsoft.com/office/drawing/2014/main" id="{DEF08835-3343-AD9C-DDEA-090E9BDD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96" y="467036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43">
            <a:extLst>
              <a:ext uri="{FF2B5EF4-FFF2-40B4-BE49-F238E27FC236}">
                <a16:creationId xmlns="" xmlns:a16="http://schemas.microsoft.com/office/drawing/2014/main" id="{C9A5AC5F-075D-1DD2-B735-33E8C0AD04F7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도형은 정삼각형입니다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수를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9" name="Picture 12">
            <a:extLst>
              <a:ext uri="{FF2B5EF4-FFF2-40B4-BE49-F238E27FC236}">
                <a16:creationId xmlns="" xmlns:a16="http://schemas.microsoft.com/office/drawing/2014/main" id="{232BE19D-CC95-220D-EB3E-67969D27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00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56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8E2B180-FA49-48F5-F3CE-AFCC3532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6" y="2256074"/>
            <a:ext cx="2540366" cy="2475229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="" xmlns:a16="http://schemas.microsoft.com/office/drawing/2014/main" id="{D9C66820-1BDD-5A59-FE88-7A612C44BCA8}"/>
              </a:ext>
            </a:extLst>
          </p:cNvPr>
          <p:cNvSpPr/>
          <p:nvPr/>
        </p:nvSpPr>
        <p:spPr>
          <a:xfrm>
            <a:off x="3851354" y="2604150"/>
            <a:ext cx="481544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2E3A6CA7-173C-8494-9E94-3C15DB34E723}"/>
              </a:ext>
            </a:extLst>
          </p:cNvPr>
          <p:cNvSpPr txBox="1"/>
          <p:nvPr/>
        </p:nvSpPr>
        <p:spPr>
          <a:xfrm>
            <a:off x="3909054" y="2527252"/>
            <a:ext cx="5420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="" xmlns:a16="http://schemas.microsoft.com/office/drawing/2014/main" id="{50D24E83-6C4E-AEBB-221B-5861601B8B9C}"/>
              </a:ext>
            </a:extLst>
          </p:cNvPr>
          <p:cNvSpPr/>
          <p:nvPr/>
        </p:nvSpPr>
        <p:spPr>
          <a:xfrm>
            <a:off x="3465114" y="3901544"/>
            <a:ext cx="481543" cy="304400"/>
          </a:xfrm>
          <a:prstGeom prst="roundRect">
            <a:avLst>
              <a:gd name="adj" fmla="val 39196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5A613C4-CDB2-9289-A6E4-02995723AD73}"/>
              </a:ext>
            </a:extLst>
          </p:cNvPr>
          <p:cNvSpPr txBox="1"/>
          <p:nvPr/>
        </p:nvSpPr>
        <p:spPr>
          <a:xfrm>
            <a:off x="3489442" y="3890641"/>
            <a:ext cx="4833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C2F3B82-4B63-3562-B020-2160A1C41DED}"/>
              </a:ext>
            </a:extLst>
          </p:cNvPr>
          <p:cNvSpPr txBox="1"/>
          <p:nvPr/>
        </p:nvSpPr>
        <p:spPr>
          <a:xfrm>
            <a:off x="3434829" y="4765168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60108DD1-FFA4-034E-9C8A-BC9DF7184D50}"/>
              </a:ext>
            </a:extLst>
          </p:cNvPr>
          <p:cNvGrpSpPr/>
          <p:nvPr/>
        </p:nvGrpSpPr>
        <p:grpSpPr>
          <a:xfrm>
            <a:off x="3111754" y="4619627"/>
            <a:ext cx="680371" cy="537565"/>
            <a:chOff x="6159104" y="1660849"/>
            <a:chExt cx="693602" cy="537565"/>
          </a:xfrm>
        </p:grpSpPr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DEAF632E-8FDC-994C-1228-98FBB032E3C2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99ABB18D-A635-99A3-CFE2-1C1AE0FD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세 변의 길이의 합이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일 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길이는 얼마인지 구해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45" name="Group 1072">
            <a:extLst>
              <a:ext uri="{FF2B5EF4-FFF2-40B4-BE49-F238E27FC236}">
                <a16:creationId xmlns="" xmlns:a16="http://schemas.microsoft.com/office/drawing/2014/main" id="{373B518E-14FE-D82B-FCD4-3365750B4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03090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텍스트는 삽화 위에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60.JPG /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\app\resource\data\02\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2187192-903C-F8C3-02B7-3FC15BCB0E82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6">
            <a:extLst>
              <a:ext uri="{FF2B5EF4-FFF2-40B4-BE49-F238E27FC236}">
                <a16:creationId xmlns="" xmlns:a16="http://schemas.microsoft.com/office/drawing/2014/main" id="{965237DB-7BC0-9210-8333-B5CE490E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07C85D85-7775-C759-4E4A-402810B555DA}"/>
              </a:ext>
            </a:extLst>
          </p:cNvPr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12">
            <a:extLst>
              <a:ext uri="{FF2B5EF4-FFF2-40B4-BE49-F238E27FC236}">
                <a16:creationId xmlns="" xmlns:a16="http://schemas.microsoft.com/office/drawing/2014/main" id="{FF37BD91-6869-0563-3550-21025DF4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21ED1534-3021-A1E5-790D-51B7CEFE748F}"/>
              </a:ext>
            </a:extLst>
          </p:cNvPr>
          <p:cNvSpPr/>
          <p:nvPr/>
        </p:nvSpPr>
        <p:spPr>
          <a:xfrm>
            <a:off x="5004048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54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="" xmlns:a16="http://schemas.microsoft.com/office/drawing/2014/main" id="{E8E2B180-FA49-48F5-F3CE-AFCC3532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46" y="2256074"/>
            <a:ext cx="2540366" cy="2475229"/>
          </a:xfrm>
          <a:prstGeom prst="rect">
            <a:avLst/>
          </a:prstGeom>
        </p:spPr>
      </p:pic>
      <p:sp>
        <p:nvSpPr>
          <p:cNvPr id="50" name="사각형: 둥근 모서리 64">
            <a:extLst>
              <a:ext uri="{FF2B5EF4-FFF2-40B4-BE49-F238E27FC236}">
                <a16:creationId xmlns="" xmlns:a16="http://schemas.microsoft.com/office/drawing/2014/main" id="{D9C66820-1BDD-5A59-FE88-7A612C44BCA8}"/>
              </a:ext>
            </a:extLst>
          </p:cNvPr>
          <p:cNvSpPr/>
          <p:nvPr/>
        </p:nvSpPr>
        <p:spPr>
          <a:xfrm>
            <a:off x="3851354" y="2604150"/>
            <a:ext cx="481544" cy="305216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2E3A6CA7-173C-8494-9E94-3C15DB34E723}"/>
              </a:ext>
            </a:extLst>
          </p:cNvPr>
          <p:cNvSpPr txBox="1"/>
          <p:nvPr/>
        </p:nvSpPr>
        <p:spPr>
          <a:xfrm>
            <a:off x="3909054" y="2527252"/>
            <a:ext cx="5420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사각형: 둥근 모서리 66">
            <a:extLst>
              <a:ext uri="{FF2B5EF4-FFF2-40B4-BE49-F238E27FC236}">
                <a16:creationId xmlns="" xmlns:a16="http://schemas.microsoft.com/office/drawing/2014/main" id="{50D24E83-6C4E-AEBB-221B-5861601B8B9C}"/>
              </a:ext>
            </a:extLst>
          </p:cNvPr>
          <p:cNvSpPr/>
          <p:nvPr/>
        </p:nvSpPr>
        <p:spPr>
          <a:xfrm>
            <a:off x="3465114" y="3901544"/>
            <a:ext cx="481543" cy="304400"/>
          </a:xfrm>
          <a:prstGeom prst="roundRect">
            <a:avLst>
              <a:gd name="adj" fmla="val 39196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D5A613C4-CDB2-9289-A6E4-02995723AD73}"/>
              </a:ext>
            </a:extLst>
          </p:cNvPr>
          <p:cNvSpPr txBox="1"/>
          <p:nvPr/>
        </p:nvSpPr>
        <p:spPr>
          <a:xfrm>
            <a:off x="3489442" y="3890641"/>
            <a:ext cx="4833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˚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C2F3B82-4B63-3562-B020-2160A1C41DED}"/>
              </a:ext>
            </a:extLst>
          </p:cNvPr>
          <p:cNvSpPr txBox="1"/>
          <p:nvPr/>
        </p:nvSpPr>
        <p:spPr>
          <a:xfrm>
            <a:off x="3434829" y="4765168"/>
            <a:ext cx="7204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cm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60108DD1-FFA4-034E-9C8A-BC9DF7184D50}"/>
              </a:ext>
            </a:extLst>
          </p:cNvPr>
          <p:cNvGrpSpPr/>
          <p:nvPr/>
        </p:nvGrpSpPr>
        <p:grpSpPr>
          <a:xfrm>
            <a:off x="3111754" y="4619627"/>
            <a:ext cx="680371" cy="537565"/>
            <a:chOff x="6159104" y="1660849"/>
            <a:chExt cx="693602" cy="537565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DEAF632E-8FDC-994C-1228-98FBB032E3C2}"/>
                </a:ext>
              </a:extLst>
            </p:cNvPr>
            <p:cNvSpPr/>
            <p:nvPr/>
          </p:nvSpPr>
          <p:spPr bwMode="auto">
            <a:xfrm>
              <a:off x="6159104" y="1833284"/>
              <a:ext cx="51360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99ABB18D-A635-99A3-CFE2-1C1AE0FD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52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세 변의 길이의 합이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24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cm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때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변의 길이는 얼마인지 구해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9" name="Picture 6">
            <a:extLst>
              <a:ext uri="{FF2B5EF4-FFF2-40B4-BE49-F238E27FC236}">
                <a16:creationId xmlns="" xmlns:a16="http://schemas.microsoft.com/office/drawing/2014/main" id="{965237DB-7BC0-9210-8333-B5CE490E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>
            <a:extLst>
              <a:ext uri="{FF2B5EF4-FFF2-40B4-BE49-F238E27FC236}">
                <a16:creationId xmlns="" xmlns:a16="http://schemas.microsoft.com/office/drawing/2014/main" id="{FF37BD91-6869-0563-3550-21025DF4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67E0F6AC-7EAA-9F34-634C-7783FCEC2A12}"/>
              </a:ext>
            </a:extLst>
          </p:cNvPr>
          <p:cNvGrpSpPr/>
          <p:nvPr/>
        </p:nvGrpSpPr>
        <p:grpSpPr>
          <a:xfrm>
            <a:off x="251421" y="4001477"/>
            <a:ext cx="6667165" cy="1258844"/>
            <a:chOff x="192745" y="4037402"/>
            <a:chExt cx="6667165" cy="1258844"/>
          </a:xfrm>
        </p:grpSpPr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1157007F-26B9-F2BA-30BD-1CA415E2AA69}"/>
                </a:ext>
              </a:extLst>
            </p:cNvPr>
            <p:cNvSpPr/>
            <p:nvPr/>
          </p:nvSpPr>
          <p:spPr>
            <a:xfrm>
              <a:off x="192745" y="4265376"/>
              <a:ext cx="6667165" cy="8387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주어진 삼각형의 세 각의 크기가 같으므로 정삼각형입니다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정삼각형은 세 변의 크기가 같으므로 한 변의 길이는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24÷3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＝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8(cm)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모서리가 둥근 직사각형 38">
              <a:extLst>
                <a:ext uri="{FF2B5EF4-FFF2-40B4-BE49-F238E27FC236}">
                  <a16:creationId xmlns="" xmlns:a16="http://schemas.microsoft.com/office/drawing/2014/main" id="{544589D0-9D12-7850-F4DF-36D5BE209308}"/>
                </a:ext>
              </a:extLst>
            </p:cNvPr>
            <p:cNvSpPr/>
            <p:nvPr/>
          </p:nvSpPr>
          <p:spPr>
            <a:xfrm>
              <a:off x="338478" y="4037402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8" name="직각 삼각형 57">
              <a:extLst>
                <a:ext uri="{FF2B5EF4-FFF2-40B4-BE49-F238E27FC236}">
                  <a16:creationId xmlns="" xmlns:a16="http://schemas.microsoft.com/office/drawing/2014/main" id="{52057E0B-3CF0-3C83-5920-1625B737A2AF}"/>
                </a:ext>
              </a:extLst>
            </p:cNvPr>
            <p:cNvSpPr/>
            <p:nvPr/>
          </p:nvSpPr>
          <p:spPr>
            <a:xfrm flipH="1" flipV="1">
              <a:off x="5261885" y="5108139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BBB68F3-F6F5-C24D-9BF3-0755DED98264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47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43">
            <a:extLst>
              <a:ext uri="{FF2B5EF4-FFF2-40B4-BE49-F238E27FC236}">
                <a16:creationId xmlns="" xmlns:a16="http://schemas.microsoft.com/office/drawing/2014/main" id="{29D3F09D-B57E-4C0A-B58F-C620A3D00262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9" name="Picture 12">
            <a:extLst>
              <a:ext uri="{FF2B5EF4-FFF2-40B4-BE49-F238E27FC236}">
                <a16:creationId xmlns="" xmlns:a16="http://schemas.microsoft.com/office/drawing/2014/main" id="{249170A3-441E-4861-A766-4EE835B4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43">
            <a:extLst>
              <a:ext uri="{FF2B5EF4-FFF2-40B4-BE49-F238E27FC236}">
                <a16:creationId xmlns="" xmlns:a16="http://schemas.microsoft.com/office/drawing/2014/main" id="{0EE25472-6AD3-4A25-97FD-D85E559F9D70}"/>
              </a:ext>
            </a:extLst>
          </p:cNvPr>
          <p:cNvSpPr txBox="1"/>
          <p:nvPr/>
        </p:nvSpPr>
        <p:spPr>
          <a:xfrm>
            <a:off x="690219" y="2889374"/>
            <a:ext cx="5357945" cy="1261884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성질은 세 각의 크기가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것이고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나아가 세 각의 크기가 모두        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°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라는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것입니다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6544D501-B9F4-2CDB-0509-5DF5F0053896}"/>
              </a:ext>
            </a:extLst>
          </p:cNvPr>
          <p:cNvGrpSpPr/>
          <p:nvPr/>
        </p:nvGrpSpPr>
        <p:grpSpPr>
          <a:xfrm>
            <a:off x="4312860" y="2924944"/>
            <a:ext cx="818122" cy="537565"/>
            <a:chOff x="6018674" y="1660849"/>
            <a:chExt cx="834032" cy="537565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0392F6F3-9659-8B64-7A12-47E01F695499}"/>
                </a:ext>
              </a:extLst>
            </p:cNvPr>
            <p:cNvSpPr/>
            <p:nvPr/>
          </p:nvSpPr>
          <p:spPr bwMode="auto">
            <a:xfrm>
              <a:off x="6018674" y="1833284"/>
              <a:ext cx="65403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같다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4346CA18-1C30-A696-893D-066B14264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D5D38A47-5367-34A4-7098-D33720D883BD}"/>
              </a:ext>
            </a:extLst>
          </p:cNvPr>
          <p:cNvGrpSpPr/>
          <p:nvPr/>
        </p:nvGrpSpPr>
        <p:grpSpPr>
          <a:xfrm>
            <a:off x="3472352" y="3501008"/>
            <a:ext cx="771247" cy="537565"/>
            <a:chOff x="5886460" y="1660849"/>
            <a:chExt cx="786245" cy="537565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9F2BF97D-7D35-4C2B-5E83-4F6513CDD5B7}"/>
                </a:ext>
              </a:extLst>
            </p:cNvPr>
            <p:cNvSpPr/>
            <p:nvPr/>
          </p:nvSpPr>
          <p:spPr bwMode="auto">
            <a:xfrm>
              <a:off x="6018674" y="1833284"/>
              <a:ext cx="65403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18B72EF6-046C-0B9A-F8A6-DE3121BD5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6460" y="1660849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34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정답음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효과는 링크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cdata2.tsherpa.co.kr/tsherpa/MultiMedia/Flash/2020/curri/index.html?flashxmlnum=jmp1130&amp;classa=A8-C1-42-MM-MM-04-03-04-0-0-0-0&amp;classno=MM_42_04/suh_0402_02_0004/suh_0402_02_0004_401_1.html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문제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정삼각형에 대해 바르게 이야기한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0" name="타원 49"/>
          <p:cNvSpPr/>
          <p:nvPr/>
        </p:nvSpPr>
        <p:spPr>
          <a:xfrm>
            <a:off x="500293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FE5D3164-45D3-4D4A-8E98-21DED8E8C759}"/>
              </a:ext>
            </a:extLst>
          </p:cNvPr>
          <p:cNvGrpSpPr/>
          <p:nvPr/>
        </p:nvGrpSpPr>
        <p:grpSpPr>
          <a:xfrm>
            <a:off x="1460532" y="2754412"/>
            <a:ext cx="5156257" cy="524079"/>
            <a:chOff x="-56060" y="1588959"/>
            <a:chExt cx="5748881" cy="782522"/>
          </a:xfrm>
        </p:grpSpPr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F03044F3-C5AE-4F3E-A1C7-775890671FC4}"/>
                </a:ext>
              </a:extLst>
            </p:cNvPr>
            <p:cNvGrpSpPr/>
            <p:nvPr/>
          </p:nvGrpSpPr>
          <p:grpSpPr>
            <a:xfrm>
              <a:off x="-56060" y="1588959"/>
              <a:ext cx="5748881" cy="782521"/>
              <a:chOff x="-92571" y="1550893"/>
              <a:chExt cx="5748881" cy="782521"/>
            </a:xfrm>
          </p:grpSpPr>
          <p:sp>
            <p:nvSpPr>
              <p:cNvPr id="65" name="모서리가 둥근 직사각형 61">
                <a:extLst>
                  <a:ext uri="{FF2B5EF4-FFF2-40B4-BE49-F238E27FC236}">
                    <a16:creationId xmlns="" xmlns:a16="http://schemas.microsoft.com/office/drawing/2014/main" id="{1C681875-ABF4-4DD1-AFB4-80E94F81C573}"/>
                  </a:ext>
                </a:extLst>
              </p:cNvPr>
              <p:cNvSpPr/>
              <p:nvPr/>
            </p:nvSpPr>
            <p:spPr>
              <a:xfrm>
                <a:off x="59927" y="1550893"/>
                <a:ext cx="5596383" cy="782521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>
                <a:extLst>
                  <a:ext uri="{FF2B5EF4-FFF2-40B4-BE49-F238E27FC236}">
                    <a16:creationId xmlns="" xmlns:a16="http://schemas.microsoft.com/office/drawing/2014/main" id="{F984D8F4-91D3-4628-B8AF-806423439D64}"/>
                  </a:ext>
                </a:extLst>
              </p:cNvPr>
              <p:cNvSpPr/>
              <p:nvPr/>
            </p:nvSpPr>
            <p:spPr>
              <a:xfrm rot="5400000" flipV="1">
                <a:off x="-76594" y="1840382"/>
                <a:ext cx="120544" cy="152497"/>
              </a:xfrm>
              <a:prstGeom prst="triangle">
                <a:avLst/>
              </a:prstGeom>
              <a:solidFill>
                <a:srgbClr val="FFC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="" xmlns:a16="http://schemas.microsoft.com/office/drawing/2014/main" id="{AE0631B0-B9F0-4741-95DE-722027FD475C}"/>
                </a:ext>
              </a:extLst>
            </p:cNvPr>
            <p:cNvSpPr/>
            <p:nvPr/>
          </p:nvSpPr>
          <p:spPr>
            <a:xfrm>
              <a:off x="121370" y="1633655"/>
              <a:ext cx="5568952" cy="73782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정삼각형의 세 각의 크기의 합은 </a:t>
              </a:r>
              <a:r>
                <a:rPr lang="en-US" altLang="ko-KR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180</a:t>
              </a:r>
              <a:r>
                <a:rPr lang="ko-KR" altLang="en-US" sz="1900" b="1" spc="-150" dirty="0" smtClean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˚야</a:t>
              </a:r>
              <a:r>
                <a:rPr lang="en-US" altLang="ko-KR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294D2375-70A1-4467-82B6-85214DE3E0F4}"/>
              </a:ext>
            </a:extLst>
          </p:cNvPr>
          <p:cNvGrpSpPr/>
          <p:nvPr/>
        </p:nvGrpSpPr>
        <p:grpSpPr>
          <a:xfrm>
            <a:off x="440484" y="3767254"/>
            <a:ext cx="5109426" cy="524079"/>
            <a:chOff x="-1320919" y="1588959"/>
            <a:chExt cx="5696669" cy="782522"/>
          </a:xfrm>
        </p:grpSpPr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09FAF60B-22E2-414E-B9D3-9DAD180FE06B}"/>
                </a:ext>
              </a:extLst>
            </p:cNvPr>
            <p:cNvGrpSpPr/>
            <p:nvPr/>
          </p:nvGrpSpPr>
          <p:grpSpPr>
            <a:xfrm>
              <a:off x="-1320919" y="1588959"/>
              <a:ext cx="5696669" cy="782521"/>
              <a:chOff x="-1357430" y="1550893"/>
              <a:chExt cx="5696669" cy="782521"/>
            </a:xfrm>
          </p:grpSpPr>
          <p:sp>
            <p:nvSpPr>
              <p:cNvPr id="71" name="모서리가 둥근 직사각형 61">
                <a:extLst>
                  <a:ext uri="{FF2B5EF4-FFF2-40B4-BE49-F238E27FC236}">
                    <a16:creationId xmlns="" xmlns:a16="http://schemas.microsoft.com/office/drawing/2014/main" id="{6BACF9F5-794B-4CCF-8B8C-88BB5234BA83}"/>
                  </a:ext>
                </a:extLst>
              </p:cNvPr>
              <p:cNvSpPr/>
              <p:nvPr/>
            </p:nvSpPr>
            <p:spPr>
              <a:xfrm>
                <a:off x="-1357430" y="1550893"/>
                <a:ext cx="5532729" cy="78252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이등변 삼각형 71">
                <a:extLst>
                  <a:ext uri="{FF2B5EF4-FFF2-40B4-BE49-F238E27FC236}">
                    <a16:creationId xmlns="" xmlns:a16="http://schemas.microsoft.com/office/drawing/2014/main" id="{F200394B-3B24-4203-ABA4-4A3E7E6B9177}"/>
                  </a:ext>
                </a:extLst>
              </p:cNvPr>
              <p:cNvSpPr/>
              <p:nvPr/>
            </p:nvSpPr>
            <p:spPr>
              <a:xfrm rot="16200000" flipV="1">
                <a:off x="4202719" y="1878780"/>
                <a:ext cx="120544" cy="152497"/>
              </a:xfrm>
              <a:prstGeom prst="triangl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1E581EE2-835E-4AC1-A969-171A22DB1DED}"/>
                </a:ext>
              </a:extLst>
            </p:cNvPr>
            <p:cNvSpPr/>
            <p:nvPr/>
          </p:nvSpPr>
          <p:spPr>
            <a:xfrm>
              <a:off x="-1283206" y="1633655"/>
              <a:ext cx="5495017" cy="73782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정삼각형의 모든 각은 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65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˚로 같아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1" name="Picture 4">
            <a:extLst>
              <a:ext uri="{FF2B5EF4-FFF2-40B4-BE49-F238E27FC236}">
                <a16:creationId xmlns="" xmlns:a16="http://schemas.microsoft.com/office/drawing/2014/main" id="{42DDEC27-4FFA-EE4A-7321-D8F7CBCD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4" y="2513495"/>
            <a:ext cx="980638" cy="97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>
            <a:extLst>
              <a:ext uri="{FF2B5EF4-FFF2-40B4-BE49-F238E27FC236}">
                <a16:creationId xmlns="" xmlns:a16="http://schemas.microsoft.com/office/drawing/2014/main" id="{D464F374-DE0E-210D-D915-D11E79B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07" y="3555497"/>
            <a:ext cx="976181" cy="97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타원 109">
            <a:extLst>
              <a:ext uri="{FF2B5EF4-FFF2-40B4-BE49-F238E27FC236}">
                <a16:creationId xmlns="" xmlns:a16="http://schemas.microsoft.com/office/drawing/2014/main" id="{9BA4C6B7-4C31-0E9B-D42E-55B25F4B4ACD}"/>
              </a:ext>
            </a:extLst>
          </p:cNvPr>
          <p:cNvSpPr/>
          <p:nvPr/>
        </p:nvSpPr>
        <p:spPr>
          <a:xfrm>
            <a:off x="1528921" y="25563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660059" y="2168860"/>
            <a:ext cx="1956730" cy="193281"/>
            <a:chOff x="4275347" y="2197504"/>
            <a:chExt cx="1734407" cy="190309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4275347" y="2197504"/>
              <a:ext cx="173440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캐릭터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4324946" y="222156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8" name="타원 57"/>
          <p:cNvSpPr/>
          <p:nvPr/>
        </p:nvSpPr>
        <p:spPr>
          <a:xfrm>
            <a:off x="4404550" y="20504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447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FE5D3164-45D3-4D4A-8E98-21DED8E8C759}"/>
              </a:ext>
            </a:extLst>
          </p:cNvPr>
          <p:cNvGrpSpPr/>
          <p:nvPr/>
        </p:nvGrpSpPr>
        <p:grpSpPr>
          <a:xfrm>
            <a:off x="1460532" y="2754412"/>
            <a:ext cx="5156257" cy="524079"/>
            <a:chOff x="-56060" y="1588959"/>
            <a:chExt cx="5748881" cy="782522"/>
          </a:xfrm>
        </p:grpSpPr>
        <p:grpSp>
          <p:nvGrpSpPr>
            <p:cNvPr id="105" name="그룹 104">
              <a:extLst>
                <a:ext uri="{FF2B5EF4-FFF2-40B4-BE49-F238E27FC236}">
                  <a16:creationId xmlns="" xmlns:a16="http://schemas.microsoft.com/office/drawing/2014/main" id="{F03044F3-C5AE-4F3E-A1C7-775890671FC4}"/>
                </a:ext>
              </a:extLst>
            </p:cNvPr>
            <p:cNvGrpSpPr/>
            <p:nvPr/>
          </p:nvGrpSpPr>
          <p:grpSpPr>
            <a:xfrm>
              <a:off x="-56060" y="1588959"/>
              <a:ext cx="5748881" cy="782521"/>
              <a:chOff x="-92571" y="1550893"/>
              <a:chExt cx="5748881" cy="782521"/>
            </a:xfrm>
          </p:grpSpPr>
          <p:sp>
            <p:nvSpPr>
              <p:cNvPr id="108" name="모서리가 둥근 직사각형 61">
                <a:extLst>
                  <a:ext uri="{FF2B5EF4-FFF2-40B4-BE49-F238E27FC236}">
                    <a16:creationId xmlns="" xmlns:a16="http://schemas.microsoft.com/office/drawing/2014/main" id="{1C681875-ABF4-4DD1-AFB4-80E94F81C573}"/>
                  </a:ext>
                </a:extLst>
              </p:cNvPr>
              <p:cNvSpPr/>
              <p:nvPr/>
            </p:nvSpPr>
            <p:spPr>
              <a:xfrm>
                <a:off x="59927" y="1550893"/>
                <a:ext cx="5596383" cy="782521"/>
              </a:xfrm>
              <a:prstGeom prst="roundRect">
                <a:avLst/>
              </a:prstGeom>
              <a:solidFill>
                <a:srgbClr val="FFFF00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이등변 삼각형 109">
                <a:extLst>
                  <a:ext uri="{FF2B5EF4-FFF2-40B4-BE49-F238E27FC236}">
                    <a16:creationId xmlns="" xmlns:a16="http://schemas.microsoft.com/office/drawing/2014/main" id="{F984D8F4-91D3-4628-B8AF-806423439D64}"/>
                  </a:ext>
                </a:extLst>
              </p:cNvPr>
              <p:cNvSpPr/>
              <p:nvPr/>
            </p:nvSpPr>
            <p:spPr>
              <a:xfrm rot="5400000" flipV="1">
                <a:off x="-76594" y="1840382"/>
                <a:ext cx="120544" cy="152497"/>
              </a:xfrm>
              <a:prstGeom prst="triangle">
                <a:avLst/>
              </a:prstGeom>
              <a:solidFill>
                <a:srgbClr val="FFC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AE0631B0-B9F0-4741-95DE-722027FD475C}"/>
                </a:ext>
              </a:extLst>
            </p:cNvPr>
            <p:cNvSpPr/>
            <p:nvPr/>
          </p:nvSpPr>
          <p:spPr>
            <a:xfrm>
              <a:off x="121370" y="1633655"/>
              <a:ext cx="5568952" cy="73782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정삼각형의 세 각의 크기의 합은 </a:t>
              </a:r>
              <a:r>
                <a:rPr lang="en-US" altLang="ko-KR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180</a:t>
              </a:r>
              <a:r>
                <a:rPr lang="ko-KR" altLang="en-US" sz="1900" b="1" spc="-150" dirty="0" smtClean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˚야</a:t>
              </a:r>
              <a:r>
                <a:rPr lang="en-US" altLang="ko-KR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r>
                <a:rPr lang="ko-KR" altLang="en-US" sz="1900" b="1" spc="-150" dirty="0">
                  <a:solidFill>
                    <a:schemeClr val="accent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9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294D2375-70A1-4467-82B6-85214DE3E0F4}"/>
              </a:ext>
            </a:extLst>
          </p:cNvPr>
          <p:cNvGrpSpPr/>
          <p:nvPr/>
        </p:nvGrpSpPr>
        <p:grpSpPr>
          <a:xfrm>
            <a:off x="440484" y="3767254"/>
            <a:ext cx="5109426" cy="524079"/>
            <a:chOff x="-1320919" y="1588959"/>
            <a:chExt cx="5696669" cy="782522"/>
          </a:xfrm>
        </p:grpSpPr>
        <p:grpSp>
          <p:nvGrpSpPr>
            <p:cNvPr id="112" name="그룹 111">
              <a:extLst>
                <a:ext uri="{FF2B5EF4-FFF2-40B4-BE49-F238E27FC236}">
                  <a16:creationId xmlns="" xmlns:a16="http://schemas.microsoft.com/office/drawing/2014/main" id="{09FAF60B-22E2-414E-B9D3-9DAD180FE06B}"/>
                </a:ext>
              </a:extLst>
            </p:cNvPr>
            <p:cNvGrpSpPr/>
            <p:nvPr/>
          </p:nvGrpSpPr>
          <p:grpSpPr>
            <a:xfrm>
              <a:off x="-1320919" y="1588959"/>
              <a:ext cx="5696669" cy="782521"/>
              <a:chOff x="-1357430" y="1550893"/>
              <a:chExt cx="5696669" cy="782521"/>
            </a:xfrm>
          </p:grpSpPr>
          <p:sp>
            <p:nvSpPr>
              <p:cNvPr id="114" name="모서리가 둥근 직사각형 61">
                <a:extLst>
                  <a:ext uri="{FF2B5EF4-FFF2-40B4-BE49-F238E27FC236}">
                    <a16:creationId xmlns="" xmlns:a16="http://schemas.microsoft.com/office/drawing/2014/main" id="{6BACF9F5-794B-4CCF-8B8C-88BB5234BA83}"/>
                  </a:ext>
                </a:extLst>
              </p:cNvPr>
              <p:cNvSpPr/>
              <p:nvPr/>
            </p:nvSpPr>
            <p:spPr>
              <a:xfrm>
                <a:off x="-1357430" y="1550893"/>
                <a:ext cx="5532729" cy="78252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이등변 삼각형 114">
                <a:extLst>
                  <a:ext uri="{FF2B5EF4-FFF2-40B4-BE49-F238E27FC236}">
                    <a16:creationId xmlns="" xmlns:a16="http://schemas.microsoft.com/office/drawing/2014/main" id="{F200394B-3B24-4203-ABA4-4A3E7E6B9177}"/>
                  </a:ext>
                </a:extLst>
              </p:cNvPr>
              <p:cNvSpPr/>
              <p:nvPr/>
            </p:nvSpPr>
            <p:spPr>
              <a:xfrm rot="16200000" flipV="1">
                <a:off x="4202719" y="1878780"/>
                <a:ext cx="120544" cy="152497"/>
              </a:xfrm>
              <a:prstGeom prst="triangl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1E581EE2-835E-4AC1-A969-171A22DB1DED}"/>
                </a:ext>
              </a:extLst>
            </p:cNvPr>
            <p:cNvSpPr/>
            <p:nvPr/>
          </p:nvSpPr>
          <p:spPr>
            <a:xfrm>
              <a:off x="-1283206" y="1633655"/>
              <a:ext cx="5495017" cy="73782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정삼각형의 모든 각은 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65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˚로 같아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116" name="Picture 4">
            <a:extLst>
              <a:ext uri="{FF2B5EF4-FFF2-40B4-BE49-F238E27FC236}">
                <a16:creationId xmlns="" xmlns:a16="http://schemas.microsoft.com/office/drawing/2014/main" id="{42DDEC27-4FFA-EE4A-7321-D8F7CBCD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4" y="2513495"/>
            <a:ext cx="980638" cy="97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5">
            <a:extLst>
              <a:ext uri="{FF2B5EF4-FFF2-40B4-BE49-F238E27FC236}">
                <a16:creationId xmlns="" xmlns:a16="http://schemas.microsoft.com/office/drawing/2014/main" id="{D464F374-DE0E-210D-D915-D11E79B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07" y="3555497"/>
            <a:ext cx="976181" cy="97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정삼각형에 대해 바르게 이야기한 친구를 고르시오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69B0048-B3BA-8161-4636-B92ECA648E2B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68CCA32F-E2AE-FAE6-334E-F367F55D2B99}"/>
              </a:ext>
            </a:extLst>
          </p:cNvPr>
          <p:cNvGrpSpPr/>
          <p:nvPr/>
        </p:nvGrpSpPr>
        <p:grpSpPr>
          <a:xfrm>
            <a:off x="198562" y="3976034"/>
            <a:ext cx="6667165" cy="1261331"/>
            <a:chOff x="192745" y="4011959"/>
            <a:chExt cx="6667165" cy="1261331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F0B969FA-4A3E-D1BF-AC1C-1B59B2C1A833}"/>
                </a:ext>
              </a:extLst>
            </p:cNvPr>
            <p:cNvSpPr/>
            <p:nvPr/>
          </p:nvSpPr>
          <p:spPr>
            <a:xfrm>
              <a:off x="192745" y="4156160"/>
              <a:ext cx="6667165" cy="929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79" name="모서리가 둥근 직사각형 38">
              <a:extLst>
                <a:ext uri="{FF2B5EF4-FFF2-40B4-BE49-F238E27FC236}">
                  <a16:creationId xmlns="" xmlns:a16="http://schemas.microsoft.com/office/drawing/2014/main" id="{85969FCB-D392-66C3-23D5-584398BABC0D}"/>
                </a:ext>
              </a:extLst>
            </p:cNvPr>
            <p:cNvSpPr/>
            <p:nvPr/>
          </p:nvSpPr>
          <p:spPr>
            <a:xfrm>
              <a:off x="338478" y="401195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="" xmlns:a16="http://schemas.microsoft.com/office/drawing/2014/main" id="{BC1048D4-00DB-721D-6032-F3F24096E91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EF884B9-86A5-3FC7-71C8-BD4B6A800618}"/>
              </a:ext>
            </a:extLst>
          </p:cNvPr>
          <p:cNvSpPr txBox="1"/>
          <p:nvPr/>
        </p:nvSpPr>
        <p:spPr>
          <a:xfrm>
            <a:off x="559436" y="4314582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세 각의 크기의 합은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>
            <a:extLst>
              <a:ext uri="{FF2B5EF4-FFF2-40B4-BE49-F238E27FC236}">
                <a16:creationId xmlns="" xmlns:a16="http://schemas.microsoft.com/office/drawing/2014/main" id="{4A861315-FB12-D578-774B-C8A9A03A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0" y="439813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F5111A8-C970-9441-B1BF-F06FCDDC92DA}"/>
              </a:ext>
            </a:extLst>
          </p:cNvPr>
          <p:cNvSpPr txBox="1"/>
          <p:nvPr/>
        </p:nvSpPr>
        <p:spPr>
          <a:xfrm>
            <a:off x="559436" y="4666686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정삼각형의 모든 각의 크기는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˚입니다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5" name="Picture 4">
            <a:extLst>
              <a:ext uri="{FF2B5EF4-FFF2-40B4-BE49-F238E27FC236}">
                <a16:creationId xmlns="" xmlns:a16="http://schemas.microsoft.com/office/drawing/2014/main" id="{54662717-483E-FB9A-766A-383C0F03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0" y="475023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4660059" y="2168860"/>
            <a:ext cx="1956730" cy="193281"/>
            <a:chOff x="4275347" y="2197504"/>
            <a:chExt cx="1734407" cy="19030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75347" y="2197504"/>
              <a:ext cx="1734407" cy="190309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캐릭터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의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말풍선</a:t>
              </a:r>
              <a:r>
                <a:rPr lang="ko-KR" altLang="en-US" sz="900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4324946" y="2221566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883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106" name="타원 105"/>
          <p:cNvSpPr/>
          <p:nvPr/>
        </p:nvSpPr>
        <p:spPr>
          <a:xfrm>
            <a:off x="6408204" y="50910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43">
            <a:extLst>
              <a:ext uri="{FF2B5EF4-FFF2-40B4-BE49-F238E27FC236}">
                <a16:creationId xmlns="" xmlns:a16="http://schemas.microsoft.com/office/drawing/2014/main" id="{4C2169CE-B124-42F5-99E5-01CDAA5A0D44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삼각형의 같은 점과 다른 점을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4" name="Group 1072">
            <a:extLst>
              <a:ext uri="{FF2B5EF4-FFF2-40B4-BE49-F238E27FC236}">
                <a16:creationId xmlns="" xmlns:a16="http://schemas.microsoft.com/office/drawing/2014/main" id="{AA6A47B0-6D64-85A2-0311-762D3986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9479"/>
              </p:ext>
            </p:extLst>
          </p:nvPr>
        </p:nvGraphicFramePr>
        <p:xfrm>
          <a:off x="115384" y="6142767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https://cdata2.tsherpa.co.kr/tsherpa/MultiMedia/Flash/2020/curri/MM_42_04/suh_0402_02_0004/images/suh_0402_02_0004_401_1/suh_0402_02_0004_401_1_2_1.png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BD0304-BF65-DA4B-CE67-51A3CE329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011" y="2168860"/>
            <a:ext cx="3402684" cy="173514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0E40A99B-3D80-EEF7-0FFF-D3BCC032EB60}"/>
              </a:ext>
            </a:extLst>
          </p:cNvPr>
          <p:cNvGrpSpPr/>
          <p:nvPr/>
        </p:nvGrpSpPr>
        <p:grpSpPr>
          <a:xfrm>
            <a:off x="1496782" y="4102934"/>
            <a:ext cx="4790886" cy="369332"/>
            <a:chOff x="191850" y="3789040"/>
            <a:chExt cx="4790886" cy="369332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8653B4B-0795-78A9-B4A0-F25B45C3B096}"/>
                </a:ext>
              </a:extLst>
            </p:cNvPr>
            <p:cNvSpPr txBox="1"/>
            <p:nvPr/>
          </p:nvSpPr>
          <p:spPr>
            <a:xfrm>
              <a:off x="191850" y="3789040"/>
              <a:ext cx="479088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각의 크기가 모두 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˚로 같습니다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2" name="Picture 2">
              <a:extLst>
                <a:ext uri="{FF2B5EF4-FFF2-40B4-BE49-F238E27FC236}">
                  <a16:creationId xmlns="" xmlns:a16="http://schemas.microsoft.com/office/drawing/2014/main" id="{5D303A36-F759-0AAB-4EB5-FF9B9C451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8" y="3825182"/>
              <a:ext cx="360771" cy="289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DE0B4117-C25C-7F4F-F1E6-8BC9B15C1E64}"/>
              </a:ext>
            </a:extLst>
          </p:cNvPr>
          <p:cNvGrpSpPr/>
          <p:nvPr/>
        </p:nvGrpSpPr>
        <p:grpSpPr>
          <a:xfrm>
            <a:off x="1496782" y="4579980"/>
            <a:ext cx="4790886" cy="369332"/>
            <a:chOff x="191850" y="3789040"/>
            <a:chExt cx="4790886" cy="369332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0C1E9D62-7326-3C2C-64F8-37615C1EB2B7}"/>
                </a:ext>
              </a:extLst>
            </p:cNvPr>
            <p:cNvSpPr txBox="1"/>
            <p:nvPr/>
          </p:nvSpPr>
          <p:spPr>
            <a:xfrm>
              <a:off x="191850" y="3789040"/>
              <a:ext cx="479088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ko-KR" altLang="en-US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삼각형의 한 변의 길이가 서로 다릅니다</a:t>
              </a:r>
              <a:r>
                <a:rPr lang="en-US" altLang="ko-KR" sz="1800" b="1" spc="-100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2" name="Picture 2">
              <a:extLst>
                <a:ext uri="{FF2B5EF4-FFF2-40B4-BE49-F238E27FC236}">
                  <a16:creationId xmlns="" xmlns:a16="http://schemas.microsoft.com/office/drawing/2014/main" id="{80913238-33D7-36DB-EC29-D9009587F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8" y="3825182"/>
              <a:ext cx="360771" cy="289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59A74686-75B0-7910-45DC-13E74AE2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42" y="39826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FC786007-EF06-E11F-9CFC-D30D9C4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95" y="450799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AE4D61EF-B52D-4DF3-B0E3-6A03BFEF4971}"/>
              </a:ext>
            </a:extLst>
          </p:cNvPr>
          <p:cNvSpPr/>
          <p:nvPr/>
        </p:nvSpPr>
        <p:spPr>
          <a:xfrm>
            <a:off x="1478957" y="39482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75556" y="4103849"/>
            <a:ext cx="942300" cy="371475"/>
            <a:chOff x="1693894" y="2881313"/>
            <a:chExt cx="942300" cy="371475"/>
          </a:xfrm>
        </p:grpSpPr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94" y="2881313"/>
              <a:ext cx="852562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1735361" y="2905199"/>
              <a:ext cx="90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같</a:t>
              </a:r>
              <a:r>
                <a:rPr lang="ko-KR" altLang="en-US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은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점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75556" y="4579980"/>
            <a:ext cx="942300" cy="371475"/>
            <a:chOff x="1693894" y="2881313"/>
            <a:chExt cx="942300" cy="371475"/>
          </a:xfrm>
        </p:grpSpPr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94" y="2881313"/>
              <a:ext cx="852562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1735361" y="2905199"/>
              <a:ext cx="900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다른 점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65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8" y="1716870"/>
            <a:ext cx="3497889" cy="333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98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3483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6780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정삼각형 모양의 깃발 장식이 걸려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1810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580484" y="4558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50E81B6-D610-4A3B-BDB4-2AE433EF3813}"/>
              </a:ext>
            </a:extLst>
          </p:cNvPr>
          <p:cNvGrpSpPr/>
          <p:nvPr/>
        </p:nvGrpSpPr>
        <p:grpSpPr>
          <a:xfrm>
            <a:off x="109123" y="2560296"/>
            <a:ext cx="1970068" cy="1012720"/>
            <a:chOff x="123870" y="1582242"/>
            <a:chExt cx="1970068" cy="1012720"/>
          </a:xfrm>
        </p:grpSpPr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7BBF4A4F-DD0E-4F96-A96B-4316A3ABF9FB}"/>
                </a:ext>
              </a:extLst>
            </p:cNvPr>
            <p:cNvGrpSpPr/>
            <p:nvPr/>
          </p:nvGrpSpPr>
          <p:grpSpPr>
            <a:xfrm>
              <a:off x="174295" y="1582242"/>
              <a:ext cx="1869218" cy="1012720"/>
              <a:chOff x="137784" y="1544176"/>
              <a:chExt cx="1869218" cy="1012720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37784" y="1544176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 flipV="1">
                <a:off x="697808" y="2337528"/>
                <a:ext cx="90011" cy="219368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A3FD23CB-6379-403F-BC3A-9D57C9BCA2FC}"/>
                </a:ext>
              </a:extLst>
            </p:cNvPr>
            <p:cNvSpPr/>
            <p:nvPr/>
          </p:nvSpPr>
          <p:spPr>
            <a:xfrm>
              <a:off x="123870" y="1633654"/>
              <a:ext cx="1970068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깃발 장식이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걸려있네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</p:grpSp>
      <p:sp>
        <p:nvSpPr>
          <p:cNvPr id="56" name="타원 55"/>
          <p:cNvSpPr/>
          <p:nvPr/>
        </p:nvSpPr>
        <p:spPr>
          <a:xfrm>
            <a:off x="27486" y="136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BAA48CDA-4418-4A19-8023-6B310D12DE35}"/>
              </a:ext>
            </a:extLst>
          </p:cNvPr>
          <p:cNvSpPr/>
          <p:nvPr/>
        </p:nvSpPr>
        <p:spPr bwMode="auto">
          <a:xfrm>
            <a:off x="3916115" y="2742404"/>
            <a:ext cx="2974460" cy="938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정삼각형 모양의 깃발 장식을 어떤 방법으로 만들 수 있을지 생각하고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="" xmlns:a16="http://schemas.microsoft.com/office/drawing/2014/main" id="{1E98BC3C-EDF4-4190-85D0-F28815B0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31" y="26018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2ACB8271-5459-41F2-98A8-D2DAD9BF1AB7}"/>
              </a:ext>
            </a:extLst>
          </p:cNvPr>
          <p:cNvGrpSpPr/>
          <p:nvPr/>
        </p:nvGrpSpPr>
        <p:grpSpPr>
          <a:xfrm>
            <a:off x="4829638" y="1327216"/>
            <a:ext cx="2154630" cy="260415"/>
            <a:chOff x="3894280" y="345173"/>
            <a:chExt cx="2154630" cy="260415"/>
          </a:xfrm>
        </p:grpSpPr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570D74D8-7584-4A10-8861-CD0113AC33C7}"/>
                </a:ext>
              </a:extLst>
            </p:cNvPr>
            <p:cNvGrpSpPr/>
            <p:nvPr/>
          </p:nvGrpSpPr>
          <p:grpSpPr>
            <a:xfrm>
              <a:off x="4438732" y="345499"/>
              <a:ext cx="521274" cy="258880"/>
              <a:chOff x="3792317" y="345499"/>
              <a:chExt cx="521274" cy="25888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31F41D36-A2A8-4A29-AA98-CC4009C15D7A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2CBF433B-991C-400F-BD15-FA27DE06C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="" xmlns:a16="http://schemas.microsoft.com/office/drawing/2014/main" id="{9529D1F5-C76E-4327-895E-2A23FAEA0F5B}"/>
                </a:ext>
              </a:extLst>
            </p:cNvPr>
            <p:cNvGrpSpPr/>
            <p:nvPr/>
          </p:nvGrpSpPr>
          <p:grpSpPr>
            <a:xfrm>
              <a:off x="4983184" y="347167"/>
              <a:ext cx="521274" cy="255591"/>
              <a:chOff x="4338619" y="347167"/>
              <a:chExt cx="521274" cy="255591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id="{49BFC13B-C628-4FC0-A11D-671298A11D31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6DA6FD40-C08A-4E97-86AF-393D34E22C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7A1379BD-895E-42DE-B494-16AA2F630A55}"/>
                </a:ext>
              </a:extLst>
            </p:cNvPr>
            <p:cNvGrpSpPr/>
            <p:nvPr/>
          </p:nvGrpSpPr>
          <p:grpSpPr>
            <a:xfrm>
              <a:off x="5527636" y="345958"/>
              <a:ext cx="521274" cy="255591"/>
              <a:chOff x="4887332" y="345958"/>
              <a:chExt cx="521274" cy="255591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C59BD089-1822-4CA3-9A07-24610FC66DAC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13272A28-998F-4055-BD2A-0F1BCC1F8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="" xmlns:a16="http://schemas.microsoft.com/office/drawing/2014/main" id="{F0824CFF-0913-4E83-8D30-E6266D3E4615}"/>
                </a:ext>
              </a:extLst>
            </p:cNvPr>
            <p:cNvGrpSpPr/>
            <p:nvPr/>
          </p:nvGrpSpPr>
          <p:grpSpPr>
            <a:xfrm>
              <a:off x="3894280" y="345173"/>
              <a:ext cx="521274" cy="260415"/>
              <a:chOff x="3240719" y="345173"/>
              <a:chExt cx="521274" cy="26041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E5383F54-EBBA-4548-8591-232E894F65C1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id="{44F6CB3C-EEE1-48C8-83A3-F4A00CE355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46" name="타원 45"/>
          <p:cNvSpPr/>
          <p:nvPr/>
        </p:nvSpPr>
        <p:spPr>
          <a:xfrm>
            <a:off x="4502155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EDB9CAB-6C0D-4A95-844F-EC277798883C}"/>
              </a:ext>
            </a:extLst>
          </p:cNvPr>
          <p:cNvGrpSpPr/>
          <p:nvPr/>
        </p:nvGrpSpPr>
        <p:grpSpPr>
          <a:xfrm>
            <a:off x="1671072" y="3349441"/>
            <a:ext cx="2134266" cy="943655"/>
            <a:chOff x="1807932" y="1655205"/>
            <a:chExt cx="2250088" cy="1103437"/>
          </a:xfrm>
        </p:grpSpPr>
        <p:sp>
          <p:nvSpPr>
            <p:cNvPr id="67" name="모서리가 둥근 직사각형 64">
              <a:extLst>
                <a:ext uri="{FF2B5EF4-FFF2-40B4-BE49-F238E27FC236}">
                  <a16:creationId xmlns="" xmlns:a16="http://schemas.microsoft.com/office/drawing/2014/main" id="{37CB176D-A0A2-4611-9659-3B2EA22E22BB}"/>
                </a:ext>
              </a:extLst>
            </p:cNvPr>
            <p:cNvSpPr/>
            <p:nvPr/>
          </p:nvSpPr>
          <p:spPr>
            <a:xfrm>
              <a:off x="1907927" y="1655205"/>
              <a:ext cx="2150093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깃발 장식은 어떤 방법으로 만들 수 있을까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="" xmlns:a16="http://schemas.microsoft.com/office/drawing/2014/main" id="{FE50A13F-17B1-4F2F-9104-0A92FB5CCF00}"/>
                </a:ext>
              </a:extLst>
            </p:cNvPr>
            <p:cNvSpPr/>
            <p:nvPr/>
          </p:nvSpPr>
          <p:spPr>
            <a:xfrm rot="5229645" flipV="1">
              <a:off x="1800357" y="2211972"/>
              <a:ext cx="104764" cy="89614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015733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길이가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철사를 남기거나 겹치는 부분이 없도록 구부려서 정삼각형 한 개를 만들었습니다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한 변의 길이와 한 각의 크기를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8" name="모서리가 둥근 직사각형 50">
            <a:extLst>
              <a:ext uri="{FF2B5EF4-FFF2-40B4-BE49-F238E27FC236}">
                <a16:creationId xmlns="" xmlns:a16="http://schemas.microsoft.com/office/drawing/2014/main" id="{4A6ADD9F-72D6-B254-D5F9-B0FDD874A7E3}"/>
              </a:ext>
            </a:extLst>
          </p:cNvPr>
          <p:cNvSpPr/>
          <p:nvPr/>
        </p:nvSpPr>
        <p:spPr>
          <a:xfrm>
            <a:off x="1906972" y="3188706"/>
            <a:ext cx="3133080" cy="128441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39" name="TextBox 43">
            <a:extLst>
              <a:ext uri="{FF2B5EF4-FFF2-40B4-BE49-F238E27FC236}">
                <a16:creationId xmlns="" xmlns:a16="http://schemas.microsoft.com/office/drawing/2014/main" id="{CAAD5B23-ED6D-4852-A3BB-B2EE5B3F0DE3}"/>
              </a:ext>
            </a:extLst>
          </p:cNvPr>
          <p:cNvSpPr txBox="1"/>
          <p:nvPr/>
        </p:nvSpPr>
        <p:spPr>
          <a:xfrm>
            <a:off x="2297536" y="3418418"/>
            <a:ext cx="162152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변의 길이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5BEE297D-A0C3-3AC3-0B53-14611BDF1C1F}"/>
              </a:ext>
            </a:extLst>
          </p:cNvPr>
          <p:cNvGrpSpPr/>
          <p:nvPr/>
        </p:nvGrpSpPr>
        <p:grpSpPr>
          <a:xfrm>
            <a:off x="3863356" y="3217845"/>
            <a:ext cx="743733" cy="578324"/>
            <a:chOff x="5442341" y="1609960"/>
            <a:chExt cx="743733" cy="578324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4DFA02B8-25EB-28DB-17E7-97AD2294A871}"/>
                </a:ext>
              </a:extLst>
            </p:cNvPr>
            <p:cNvSpPr/>
            <p:nvPr/>
          </p:nvSpPr>
          <p:spPr bwMode="auto">
            <a:xfrm>
              <a:off x="5442341" y="1833284"/>
              <a:ext cx="538144" cy="355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21D3B3FE-AA9E-5FD2-2349-A4A43F99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6074" y="1609960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B810547A-14C3-FDC2-5B51-FADC5717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21" y="3557549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>
            <a:extLst>
              <a:ext uri="{FF2B5EF4-FFF2-40B4-BE49-F238E27FC236}">
                <a16:creationId xmlns="" xmlns:a16="http://schemas.microsoft.com/office/drawing/2014/main" id="{2B728329-F530-41E0-534B-481D680A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88" y="4044399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3">
            <a:extLst>
              <a:ext uri="{FF2B5EF4-FFF2-40B4-BE49-F238E27FC236}">
                <a16:creationId xmlns="" xmlns:a16="http://schemas.microsoft.com/office/drawing/2014/main" id="{4039E5A2-4F5F-CAE9-9C32-1659AFA8B648}"/>
              </a:ext>
            </a:extLst>
          </p:cNvPr>
          <p:cNvSpPr txBox="1"/>
          <p:nvPr/>
        </p:nvSpPr>
        <p:spPr>
          <a:xfrm>
            <a:off x="2297536" y="3915746"/>
            <a:ext cx="162152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각의 크기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3FAF70D1-5F9F-6964-F82C-1063AF27725C}"/>
              </a:ext>
            </a:extLst>
          </p:cNvPr>
          <p:cNvGrpSpPr/>
          <p:nvPr/>
        </p:nvGrpSpPr>
        <p:grpSpPr>
          <a:xfrm>
            <a:off x="3863356" y="3738246"/>
            <a:ext cx="701163" cy="555251"/>
            <a:chOff x="5442341" y="1633033"/>
            <a:chExt cx="701163" cy="555251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31E2636D-065D-BCE2-EAF4-25926597FCBC}"/>
                </a:ext>
              </a:extLst>
            </p:cNvPr>
            <p:cNvSpPr/>
            <p:nvPr/>
          </p:nvSpPr>
          <p:spPr bwMode="auto">
            <a:xfrm>
              <a:off x="5442341" y="1833284"/>
              <a:ext cx="538144" cy="355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="" xmlns:a16="http://schemas.microsoft.com/office/drawing/2014/main" id="{AC6880F9-8B48-C4A7-362F-5B0216530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3504" y="1633033"/>
              <a:ext cx="360000" cy="355000"/>
            </a:xfrm>
            <a:prstGeom prst="rect">
              <a:avLst/>
            </a:prstGeom>
          </p:spPr>
        </p:pic>
      </p:grpSp>
      <p:pic>
        <p:nvPicPr>
          <p:cNvPr id="60" name="Picture 6">
            <a:extLst>
              <a:ext uri="{FF2B5EF4-FFF2-40B4-BE49-F238E27FC236}">
                <a16:creationId xmlns="" xmlns:a16="http://schemas.microsoft.com/office/drawing/2014/main" id="{F87666D8-AE30-962B-B944-3C40AF8B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03926325-66F3-5A59-5E9B-A3494FC758CA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12">
            <a:extLst>
              <a:ext uri="{FF2B5EF4-FFF2-40B4-BE49-F238E27FC236}">
                <a16:creationId xmlns="" xmlns:a16="http://schemas.microsoft.com/office/drawing/2014/main" id="{85C3FE92-71A3-9D03-4F0D-3C56E405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>
            <a:extLst>
              <a:ext uri="{FF2B5EF4-FFF2-40B4-BE49-F238E27FC236}">
                <a16:creationId xmlns="" xmlns:a16="http://schemas.microsoft.com/office/drawing/2014/main" id="{371CC4F3-6846-3F08-DECA-8205B3BBABD1}"/>
              </a:ext>
            </a:extLst>
          </p:cNvPr>
          <p:cNvSpPr/>
          <p:nvPr/>
        </p:nvSpPr>
        <p:spPr>
          <a:xfrm>
            <a:off x="500293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CE5DE77-1BA2-B423-EB3D-21E60D4FE5CE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96193B25-4ACA-4019-80A7-681B0EBCF252}"/>
              </a:ext>
            </a:extLst>
          </p:cNvPr>
          <p:cNvSpPr/>
          <p:nvPr/>
        </p:nvSpPr>
        <p:spPr bwMode="auto">
          <a:xfrm>
            <a:off x="4393896" y="3452713"/>
            <a:ext cx="538144" cy="355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1F9CD2B4-8473-4AF3-8261-47DD5A3A72BA}"/>
              </a:ext>
            </a:extLst>
          </p:cNvPr>
          <p:cNvSpPr/>
          <p:nvPr/>
        </p:nvSpPr>
        <p:spPr bwMode="auto">
          <a:xfrm>
            <a:off x="4211228" y="3950041"/>
            <a:ext cx="538144" cy="355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˚</a:t>
            </a:r>
            <a:endParaRPr kumimoji="1" lang="ko-KR" altLang="en-US" sz="1900" i="0" u="none" strike="noStrike" cap="none" normalizeH="0" baseline="0" dirty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032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0">
            <a:extLst>
              <a:ext uri="{FF2B5EF4-FFF2-40B4-BE49-F238E27FC236}">
                <a16:creationId xmlns="" xmlns:a16="http://schemas.microsoft.com/office/drawing/2014/main" id="{4A6ADD9F-72D6-B254-D5F9-B0FDD874A7E3}"/>
              </a:ext>
            </a:extLst>
          </p:cNvPr>
          <p:cNvSpPr/>
          <p:nvPr/>
        </p:nvSpPr>
        <p:spPr>
          <a:xfrm>
            <a:off x="1906972" y="3188706"/>
            <a:ext cx="3133080" cy="1284410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</a:endParaRPr>
          </a:p>
        </p:txBody>
      </p:sp>
      <p:sp>
        <p:nvSpPr>
          <p:cNvPr id="59" name="TextBox 43">
            <a:extLst>
              <a:ext uri="{FF2B5EF4-FFF2-40B4-BE49-F238E27FC236}">
                <a16:creationId xmlns="" xmlns:a16="http://schemas.microsoft.com/office/drawing/2014/main" id="{CAAD5B23-ED6D-4852-A3BB-B2EE5B3F0DE3}"/>
              </a:ext>
            </a:extLst>
          </p:cNvPr>
          <p:cNvSpPr txBox="1"/>
          <p:nvPr/>
        </p:nvSpPr>
        <p:spPr>
          <a:xfrm>
            <a:off x="2297536" y="3418418"/>
            <a:ext cx="162152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변의 길이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5BEE297D-A0C3-3AC3-0B53-14611BDF1C1F}"/>
              </a:ext>
            </a:extLst>
          </p:cNvPr>
          <p:cNvGrpSpPr/>
          <p:nvPr/>
        </p:nvGrpSpPr>
        <p:grpSpPr>
          <a:xfrm>
            <a:off x="3863356" y="3217845"/>
            <a:ext cx="743733" cy="578324"/>
            <a:chOff x="5442341" y="1609960"/>
            <a:chExt cx="743733" cy="578324"/>
          </a:xfrm>
        </p:grpSpPr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4DFA02B8-25EB-28DB-17E7-97AD2294A871}"/>
                </a:ext>
              </a:extLst>
            </p:cNvPr>
            <p:cNvSpPr/>
            <p:nvPr/>
          </p:nvSpPr>
          <p:spPr bwMode="auto">
            <a:xfrm>
              <a:off x="5442341" y="1833284"/>
              <a:ext cx="538144" cy="355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21D3B3FE-AA9E-5FD2-2349-A4A43F99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6074" y="1609960"/>
              <a:ext cx="360000" cy="355000"/>
            </a:xfrm>
            <a:prstGeom prst="rect">
              <a:avLst/>
            </a:prstGeom>
          </p:spPr>
        </p:pic>
      </p:grpSp>
      <p:pic>
        <p:nvPicPr>
          <p:cNvPr id="75" name="Picture 4">
            <a:extLst>
              <a:ext uri="{FF2B5EF4-FFF2-40B4-BE49-F238E27FC236}">
                <a16:creationId xmlns="" xmlns:a16="http://schemas.microsoft.com/office/drawing/2014/main" id="{B810547A-14C3-FDC2-5B51-FADC5717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21" y="3557549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="" xmlns:a16="http://schemas.microsoft.com/office/drawing/2014/main" id="{2B728329-F530-41E0-534B-481D680A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88" y="4044399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43">
            <a:extLst>
              <a:ext uri="{FF2B5EF4-FFF2-40B4-BE49-F238E27FC236}">
                <a16:creationId xmlns="" xmlns:a16="http://schemas.microsoft.com/office/drawing/2014/main" id="{4039E5A2-4F5F-CAE9-9C32-1659AFA8B648}"/>
              </a:ext>
            </a:extLst>
          </p:cNvPr>
          <p:cNvSpPr txBox="1"/>
          <p:nvPr/>
        </p:nvSpPr>
        <p:spPr>
          <a:xfrm>
            <a:off x="2297536" y="3915746"/>
            <a:ext cx="162152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각의 크기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3FAF70D1-5F9F-6964-F82C-1063AF27725C}"/>
              </a:ext>
            </a:extLst>
          </p:cNvPr>
          <p:cNvGrpSpPr/>
          <p:nvPr/>
        </p:nvGrpSpPr>
        <p:grpSpPr>
          <a:xfrm>
            <a:off x="3863356" y="3738246"/>
            <a:ext cx="701163" cy="555251"/>
            <a:chOff x="5442341" y="1633033"/>
            <a:chExt cx="701163" cy="555251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31E2636D-065D-BCE2-EAF4-25926597FCBC}"/>
                </a:ext>
              </a:extLst>
            </p:cNvPr>
            <p:cNvSpPr/>
            <p:nvPr/>
          </p:nvSpPr>
          <p:spPr bwMode="auto">
            <a:xfrm>
              <a:off x="5442341" y="1833284"/>
              <a:ext cx="538144" cy="355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="" xmlns:a16="http://schemas.microsoft.com/office/drawing/2014/main" id="{AC6880F9-8B48-C4A7-362F-5B0216530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3504" y="1633033"/>
              <a:ext cx="360000" cy="355000"/>
            </a:xfrm>
            <a:prstGeom prst="rect">
              <a:avLst/>
            </a:prstGeom>
          </p:spPr>
        </p:pic>
      </p:grp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1F9CD2B4-8473-4AF3-8261-47DD5A3A72BA}"/>
              </a:ext>
            </a:extLst>
          </p:cNvPr>
          <p:cNvSpPr/>
          <p:nvPr/>
        </p:nvSpPr>
        <p:spPr bwMode="auto">
          <a:xfrm>
            <a:off x="4211228" y="3950041"/>
            <a:ext cx="538144" cy="355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˚</a:t>
            </a:r>
            <a:endParaRPr kumimoji="1" lang="ko-KR" altLang="en-US" sz="1900" i="0" u="none" strike="noStrike" cap="none" normalizeH="0" baseline="0" dirty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015733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길이가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24 cm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철사를 남기거나 겹치는 부분이 없도록 구부려서 정삼각형 한 개를 만들었습니다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정삼각형의 한 변의 길이와 한 각의 크기를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구하시오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60" name="Picture 6">
            <a:extLst>
              <a:ext uri="{FF2B5EF4-FFF2-40B4-BE49-F238E27FC236}">
                <a16:creationId xmlns="" xmlns:a16="http://schemas.microsoft.com/office/drawing/2014/main" id="{F87666D8-AE30-962B-B944-3C40AF8B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2">
            <a:extLst>
              <a:ext uri="{FF2B5EF4-FFF2-40B4-BE49-F238E27FC236}">
                <a16:creationId xmlns="" xmlns:a16="http://schemas.microsoft.com/office/drawing/2014/main" id="{85C3FE92-71A3-9D03-4F0D-3C56E405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08215D0-1A52-31B0-3FF7-22E2354B1E64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C1908B03-6215-D077-39C6-8B5FB1ABC101}"/>
              </a:ext>
            </a:extLst>
          </p:cNvPr>
          <p:cNvGrpSpPr/>
          <p:nvPr/>
        </p:nvGrpSpPr>
        <p:grpSpPr>
          <a:xfrm>
            <a:off x="198562" y="3573016"/>
            <a:ext cx="6667165" cy="1664349"/>
            <a:chOff x="192745" y="3608941"/>
            <a:chExt cx="6667165" cy="1664349"/>
          </a:xfrm>
        </p:grpSpPr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F39CC83B-B3A4-235E-FBAA-DBEF145943C6}"/>
                </a:ext>
              </a:extLst>
            </p:cNvPr>
            <p:cNvSpPr/>
            <p:nvPr/>
          </p:nvSpPr>
          <p:spPr>
            <a:xfrm>
              <a:off x="192745" y="3774170"/>
              <a:ext cx="6667165" cy="13110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정삼각형의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변의 길이를 모두 더하면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 cm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변의 </a:t>
              </a:r>
              <a:endPara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길이는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 cm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정삼각형의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각은 모두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˚입니다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모서리가 둥근 직사각형 38">
              <a:extLst>
                <a:ext uri="{FF2B5EF4-FFF2-40B4-BE49-F238E27FC236}">
                  <a16:creationId xmlns="" xmlns:a16="http://schemas.microsoft.com/office/drawing/2014/main" id="{EFE2546E-0D68-8E88-1D9A-EA1C92C26B59}"/>
                </a:ext>
              </a:extLst>
            </p:cNvPr>
            <p:cNvSpPr/>
            <p:nvPr/>
          </p:nvSpPr>
          <p:spPr>
            <a:xfrm>
              <a:off x="338478" y="3608941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="" xmlns:a16="http://schemas.microsoft.com/office/drawing/2014/main" id="{5EBB0EFA-7DE8-B728-431B-21684E9F16FE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96193B25-4ACA-4019-80A7-681B0EBCF252}"/>
              </a:ext>
            </a:extLst>
          </p:cNvPr>
          <p:cNvSpPr/>
          <p:nvPr/>
        </p:nvSpPr>
        <p:spPr bwMode="auto">
          <a:xfrm>
            <a:off x="4393896" y="3452713"/>
            <a:ext cx="538144" cy="355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i="0" u="none" strike="noStrike" cap="none" normalizeH="0" baseline="0" dirty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4">
            <a:extLst>
              <a:ext uri="{FF2B5EF4-FFF2-40B4-BE49-F238E27FC236}">
                <a16:creationId xmlns="" xmlns:a16="http://schemas.microsoft.com/office/drawing/2014/main" id="{B810547A-14C3-FDC2-5B51-FADC5717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95" y="410810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>
            <a:extLst>
              <a:ext uri="{FF2B5EF4-FFF2-40B4-BE49-F238E27FC236}">
                <a16:creationId xmlns="" xmlns:a16="http://schemas.microsoft.com/office/drawing/2014/main" id="{B810547A-14C3-FDC2-5B51-FADC5717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2" y="458268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6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946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26598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69184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="" xmlns:a16="http://schemas.microsoft.com/office/drawing/2014/main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="" xmlns:a16="http://schemas.microsoft.com/office/drawing/2014/main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081122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12838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42045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=""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92752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02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5312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582673" y="10200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74C5A459-01D4-4F62-A455-58F552F3B0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b="57718"/>
          <a:stretch/>
        </p:blipFill>
        <p:spPr>
          <a:xfrm>
            <a:off x="339813" y="1507794"/>
            <a:ext cx="6536443" cy="415345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CBF921E5-211F-4F7F-BB4D-8D223EB539FF}"/>
              </a:ext>
            </a:extLst>
          </p:cNvPr>
          <p:cNvGrpSpPr/>
          <p:nvPr/>
        </p:nvGrpSpPr>
        <p:grpSpPr>
          <a:xfrm>
            <a:off x="582673" y="2689709"/>
            <a:ext cx="2394983" cy="1173997"/>
            <a:chOff x="-203307" y="1588960"/>
            <a:chExt cx="2394983" cy="1173997"/>
          </a:xfrm>
        </p:grpSpPr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ECED3717-6698-4CEF-B069-8B56587ECFDD}"/>
                </a:ext>
              </a:extLst>
            </p:cNvPr>
            <p:cNvGrpSpPr/>
            <p:nvPr/>
          </p:nvGrpSpPr>
          <p:grpSpPr>
            <a:xfrm>
              <a:off x="-203307" y="1588960"/>
              <a:ext cx="2392528" cy="1173997"/>
              <a:chOff x="-239818" y="1550894"/>
              <a:chExt cx="2392528" cy="1173997"/>
            </a:xfrm>
          </p:grpSpPr>
          <p:sp>
            <p:nvSpPr>
              <p:cNvPr id="29" name="모서리가 둥근 직사각형 61">
                <a:extLst>
                  <a:ext uri="{FF2B5EF4-FFF2-40B4-BE49-F238E27FC236}">
                    <a16:creationId xmlns="" xmlns:a16="http://schemas.microsoft.com/office/drawing/2014/main" id="{D34454CA-0256-4845-B3EA-46BE31364465}"/>
                  </a:ext>
                </a:extLst>
              </p:cNvPr>
              <p:cNvSpPr/>
              <p:nvPr/>
            </p:nvSpPr>
            <p:spPr>
              <a:xfrm>
                <a:off x="-239818" y="1550894"/>
                <a:ext cx="2392528" cy="94911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="" xmlns:a16="http://schemas.microsoft.com/office/drawing/2014/main" id="{51792C57-4440-481C-B5D1-3AB84E6603AF}"/>
                  </a:ext>
                </a:extLst>
              </p:cNvPr>
              <p:cNvSpPr/>
              <p:nvPr/>
            </p:nvSpPr>
            <p:spPr>
              <a:xfrm rot="21437930" flipV="1">
                <a:off x="1342003" y="2520664"/>
                <a:ext cx="90011" cy="204227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A15F7905-DEAE-418C-AD6B-5DC077676F43}"/>
                </a:ext>
              </a:extLst>
            </p:cNvPr>
            <p:cNvSpPr/>
            <p:nvPr/>
          </p:nvSpPr>
          <p:spPr>
            <a:xfrm>
              <a:off x="-193409" y="1711363"/>
              <a:ext cx="2385085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정삼각형의 모양의 </a:t>
              </a:r>
              <a:endParaRPr lang="en-US" altLang="ko-KR" sz="19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9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깃발 장식이 </a:t>
              </a:r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걸려 있네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7EDB9CAB-6C0D-4A95-844F-EC277798883C}"/>
              </a:ext>
            </a:extLst>
          </p:cNvPr>
          <p:cNvGrpSpPr/>
          <p:nvPr/>
        </p:nvGrpSpPr>
        <p:grpSpPr>
          <a:xfrm>
            <a:off x="3681939" y="4113076"/>
            <a:ext cx="2848637" cy="943655"/>
            <a:chOff x="1713582" y="1655205"/>
            <a:chExt cx="3003226" cy="1103437"/>
          </a:xfrm>
        </p:grpSpPr>
        <p:sp>
          <p:nvSpPr>
            <p:cNvPr id="39" name="모서리가 둥근 직사각형 64">
              <a:extLst>
                <a:ext uri="{FF2B5EF4-FFF2-40B4-BE49-F238E27FC236}">
                  <a16:creationId xmlns="" xmlns:a16="http://schemas.microsoft.com/office/drawing/2014/main" id="{37CB176D-A0A2-4611-9659-3B2EA22E22BB}"/>
                </a:ext>
              </a:extLst>
            </p:cNvPr>
            <p:cNvSpPr/>
            <p:nvPr/>
          </p:nvSpPr>
          <p:spPr>
            <a:xfrm>
              <a:off x="1907926" y="1655205"/>
              <a:ext cx="2808882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정삼각형 모양의 깃발 장식은 어떤 방법으로 만들 수 있을까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="" xmlns:a16="http://schemas.microsoft.com/office/drawing/2014/main" id="{FE50A13F-17B1-4F2F-9104-0A92FB5CCF00}"/>
                </a:ext>
              </a:extLst>
            </p:cNvPr>
            <p:cNvSpPr/>
            <p:nvPr/>
          </p:nvSpPr>
          <p:spPr>
            <a:xfrm rot="5229645" flipV="1">
              <a:off x="1755731" y="2169772"/>
              <a:ext cx="99834" cy="18413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배경은 아래와 같은 색상으로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29" y="2191996"/>
            <a:ext cx="1944763" cy="928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1378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)4-2-2(4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65312" y="894492"/>
            <a:ext cx="6918956" cy="698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깃발 장식을 왜 정삼각형 모양이라고 생각했나요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77022" y="2299892"/>
            <a:ext cx="2974460" cy="7069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세 변의 길이가 같기 때문입니다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64" y="215344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68BE7C2-8599-4B04-959D-CC9770A1B6C0}"/>
              </a:ext>
            </a:extLst>
          </p:cNvPr>
          <p:cNvGrpSpPr/>
          <p:nvPr/>
        </p:nvGrpSpPr>
        <p:grpSpPr>
          <a:xfrm>
            <a:off x="4824028" y="1340768"/>
            <a:ext cx="2154630" cy="260415"/>
            <a:chOff x="3894280" y="907935"/>
            <a:chExt cx="2154630" cy="260415"/>
          </a:xfrm>
        </p:grpSpPr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95468D77-B42A-4760-AFFB-1A332046E99F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41643456-6341-4579-A31B-A72E48336B36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26E2FFE5-E349-4FFB-877F-9A8F26EC78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7F333FC6-FB11-4542-862B-AF8ECDC845CE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5A205A29-C581-4FDE-BCAF-8E0D70A38937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6077666E-EF65-4CC8-904C-1F3975D289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7973F082-6130-4D63-BBCC-5D086642B854}"/>
                </a:ext>
              </a:extLst>
            </p:cNvPr>
            <p:cNvGrpSpPr/>
            <p:nvPr/>
          </p:nvGrpSpPr>
          <p:grpSpPr>
            <a:xfrm>
              <a:off x="5527636" y="908720"/>
              <a:ext cx="521274" cy="255591"/>
              <a:chOff x="4887332" y="345958"/>
              <a:chExt cx="521274" cy="255591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1C1BB093-8774-4CC3-9B81-5A6A3F937FE0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BBD7C298-D290-44AC-A478-5A9E67D4AE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="" xmlns:a16="http://schemas.microsoft.com/office/drawing/2014/main" id="{D6E1ABD4-AC8C-4C8C-B9F7-9EF6E5F97343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id="{F897656F-1B77-46C0-892E-81D0FE834D4D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0ED56457-A00E-48A5-BF67-A3C35218DA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8" y="1716870"/>
            <a:ext cx="3497889" cy="333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50E81B6-D610-4A3B-BDB4-2AE433EF3813}"/>
              </a:ext>
            </a:extLst>
          </p:cNvPr>
          <p:cNvGrpSpPr/>
          <p:nvPr/>
        </p:nvGrpSpPr>
        <p:grpSpPr>
          <a:xfrm>
            <a:off x="109123" y="2560296"/>
            <a:ext cx="1970068" cy="1012720"/>
            <a:chOff x="123870" y="1582242"/>
            <a:chExt cx="1970068" cy="1012720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7BBF4A4F-DD0E-4F96-A96B-4316A3ABF9FB}"/>
                </a:ext>
              </a:extLst>
            </p:cNvPr>
            <p:cNvGrpSpPr/>
            <p:nvPr/>
          </p:nvGrpSpPr>
          <p:grpSpPr>
            <a:xfrm>
              <a:off x="174295" y="1582242"/>
              <a:ext cx="1869218" cy="1012720"/>
              <a:chOff x="137784" y="1544176"/>
              <a:chExt cx="1869218" cy="101272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137784" y="1544176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66"/>
              <p:cNvSpPr/>
              <p:nvPr/>
            </p:nvSpPr>
            <p:spPr>
              <a:xfrm flipV="1">
                <a:off x="697808" y="2337528"/>
                <a:ext cx="90011" cy="219368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A3FD23CB-6379-403F-BC3A-9D57C9BCA2FC}"/>
                </a:ext>
              </a:extLst>
            </p:cNvPr>
            <p:cNvSpPr/>
            <p:nvPr/>
          </p:nvSpPr>
          <p:spPr>
            <a:xfrm>
              <a:off x="123870" y="1633654"/>
              <a:ext cx="1970068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깃발 장식이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걸려있네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7EDB9CAB-6C0D-4A95-844F-EC277798883C}"/>
              </a:ext>
            </a:extLst>
          </p:cNvPr>
          <p:cNvGrpSpPr/>
          <p:nvPr/>
        </p:nvGrpSpPr>
        <p:grpSpPr>
          <a:xfrm>
            <a:off x="1671072" y="3349441"/>
            <a:ext cx="2134266" cy="943655"/>
            <a:chOff x="1807932" y="1655205"/>
            <a:chExt cx="2250088" cy="1103437"/>
          </a:xfrm>
        </p:grpSpPr>
        <p:sp>
          <p:nvSpPr>
            <p:cNvPr id="70" name="모서리가 둥근 직사각형 64">
              <a:extLst>
                <a:ext uri="{FF2B5EF4-FFF2-40B4-BE49-F238E27FC236}">
                  <a16:creationId xmlns="" xmlns:a16="http://schemas.microsoft.com/office/drawing/2014/main" id="{37CB176D-A0A2-4611-9659-3B2EA22E22BB}"/>
                </a:ext>
              </a:extLst>
            </p:cNvPr>
            <p:cNvSpPr/>
            <p:nvPr/>
          </p:nvSpPr>
          <p:spPr>
            <a:xfrm>
              <a:off x="1907927" y="1655205"/>
              <a:ext cx="2150093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깃발 장식은 어떤 방법으로 만들 수 있을까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="" xmlns:a16="http://schemas.microsoft.com/office/drawing/2014/main" id="{FE50A13F-17B1-4F2F-9104-0A92FB5CCF00}"/>
                </a:ext>
              </a:extLst>
            </p:cNvPr>
            <p:cNvSpPr/>
            <p:nvPr/>
          </p:nvSpPr>
          <p:spPr>
            <a:xfrm rot="5229645" flipV="1">
              <a:off x="1800357" y="2211972"/>
              <a:ext cx="104764" cy="89614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타원 75"/>
          <p:cNvSpPr/>
          <p:nvPr/>
        </p:nvSpPr>
        <p:spPr>
          <a:xfrm>
            <a:off x="3586161" y="45770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9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65312" y="894492"/>
            <a:ext cx="6918956" cy="698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 모양의 깃발 장식은 어떻게 만들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77022" y="2299892"/>
            <a:ext cx="2974460" cy="7069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정삼각형을 그리고 선을 따라 잘라 만들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64" y="215344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896C011-EC8C-479D-B3CB-77802E200D33}"/>
              </a:ext>
            </a:extLst>
          </p:cNvPr>
          <p:cNvGrpSpPr/>
          <p:nvPr/>
        </p:nvGrpSpPr>
        <p:grpSpPr>
          <a:xfrm>
            <a:off x="4829638" y="1332381"/>
            <a:ext cx="2154630" cy="260415"/>
            <a:chOff x="3894280" y="1412776"/>
            <a:chExt cx="2154630" cy="260415"/>
          </a:xfrm>
        </p:grpSpPr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22B162E5-5232-4EEC-A051-9B2FAD822967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E474AFBF-E034-41E6-A7B8-266668BC0A59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E32AFE68-BCE9-47B1-9B3B-FE3B150EBF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0F1DE6F5-1E01-42DB-9500-DEB5F41AB5BE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1693DA75-698D-449E-8445-7EACAB7C220C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10A80F1C-C20C-4628-ADC8-E28F7D922C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17BE902F-5C40-4A8D-A121-076FAAE90A0D}"/>
                </a:ext>
              </a:extLst>
            </p:cNvPr>
            <p:cNvGrpSpPr/>
            <p:nvPr/>
          </p:nvGrpSpPr>
          <p:grpSpPr>
            <a:xfrm>
              <a:off x="5527636" y="1413561"/>
              <a:ext cx="521274" cy="255591"/>
              <a:chOff x="4887332" y="345958"/>
              <a:chExt cx="521274" cy="25559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B8F04020-4823-46AC-9F84-837BAF9DDABA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8994B9DC-96E4-446D-B317-6DDDEF9D3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63C2A4A5-0C47-4BE5-ABEB-C6288B6A007A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99FD788D-67C5-4B6E-8583-616EF98C856F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AE102855-12AB-45E3-9DF0-AE95885BBD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8" y="1716870"/>
            <a:ext cx="3497889" cy="333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E50E81B6-D610-4A3B-BDB4-2AE433EF3813}"/>
              </a:ext>
            </a:extLst>
          </p:cNvPr>
          <p:cNvGrpSpPr/>
          <p:nvPr/>
        </p:nvGrpSpPr>
        <p:grpSpPr>
          <a:xfrm>
            <a:off x="109123" y="2560296"/>
            <a:ext cx="1970068" cy="1012720"/>
            <a:chOff x="123870" y="1582242"/>
            <a:chExt cx="1970068" cy="1012720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7BBF4A4F-DD0E-4F96-A96B-4316A3ABF9FB}"/>
                </a:ext>
              </a:extLst>
            </p:cNvPr>
            <p:cNvGrpSpPr/>
            <p:nvPr/>
          </p:nvGrpSpPr>
          <p:grpSpPr>
            <a:xfrm>
              <a:off x="174295" y="1582242"/>
              <a:ext cx="1869218" cy="1012720"/>
              <a:chOff x="137784" y="1544176"/>
              <a:chExt cx="1869218" cy="1012720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137784" y="1544176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/>
              <p:nvPr/>
            </p:nvSpPr>
            <p:spPr>
              <a:xfrm flipV="1">
                <a:off x="697808" y="2337528"/>
                <a:ext cx="90011" cy="219368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A3FD23CB-6379-403F-BC3A-9D57C9BCA2FC}"/>
                </a:ext>
              </a:extLst>
            </p:cNvPr>
            <p:cNvSpPr/>
            <p:nvPr/>
          </p:nvSpPr>
          <p:spPr>
            <a:xfrm>
              <a:off x="123870" y="1633654"/>
              <a:ext cx="1970068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깃발 장식이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걸려있네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EDB9CAB-6C0D-4A95-844F-EC277798883C}"/>
              </a:ext>
            </a:extLst>
          </p:cNvPr>
          <p:cNvGrpSpPr/>
          <p:nvPr/>
        </p:nvGrpSpPr>
        <p:grpSpPr>
          <a:xfrm>
            <a:off x="1671072" y="3349441"/>
            <a:ext cx="2134266" cy="943655"/>
            <a:chOff x="1807932" y="1655205"/>
            <a:chExt cx="2250088" cy="1103437"/>
          </a:xfrm>
        </p:grpSpPr>
        <p:sp>
          <p:nvSpPr>
            <p:cNvPr id="67" name="모서리가 둥근 직사각형 64">
              <a:extLst>
                <a:ext uri="{FF2B5EF4-FFF2-40B4-BE49-F238E27FC236}">
                  <a16:creationId xmlns="" xmlns:a16="http://schemas.microsoft.com/office/drawing/2014/main" id="{37CB176D-A0A2-4611-9659-3B2EA22E22BB}"/>
                </a:ext>
              </a:extLst>
            </p:cNvPr>
            <p:cNvSpPr/>
            <p:nvPr/>
          </p:nvSpPr>
          <p:spPr>
            <a:xfrm>
              <a:off x="1907927" y="1655205"/>
              <a:ext cx="2150093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깃발 장식은 어떤 방법으로 만들 수 있을까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="" xmlns:a16="http://schemas.microsoft.com/office/drawing/2014/main" id="{FE50A13F-17B1-4F2F-9104-0A92FB5CCF00}"/>
                </a:ext>
              </a:extLst>
            </p:cNvPr>
            <p:cNvSpPr/>
            <p:nvPr/>
          </p:nvSpPr>
          <p:spPr>
            <a:xfrm rot="5229645" flipV="1">
              <a:off x="1800357" y="2211972"/>
              <a:ext cx="104764" cy="89614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818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65312" y="894492"/>
            <a:ext cx="6918956" cy="698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정삼각형을 어떻게 그릴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77022" y="2299892"/>
            <a:ext cx="2974460" cy="1279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변의 길이를 정하고 그 변의 길이만큼 길이를 재어 세 변이 만나는 점을 연결하여 그릴 것 같습니다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=""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64" y="215344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8B177B6-7FB3-40A4-AF0F-2C0CE7E53738}"/>
              </a:ext>
            </a:extLst>
          </p:cNvPr>
          <p:cNvGrpSpPr/>
          <p:nvPr/>
        </p:nvGrpSpPr>
        <p:grpSpPr>
          <a:xfrm>
            <a:off x="4829638" y="1332381"/>
            <a:ext cx="2154630" cy="260415"/>
            <a:chOff x="3894280" y="2060063"/>
            <a:chExt cx="2154630" cy="260415"/>
          </a:xfrm>
        </p:grpSpPr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E649D870-33C1-4250-8781-3D0DB2EA7DD3}"/>
                </a:ext>
              </a:extLst>
            </p:cNvPr>
            <p:cNvGrpSpPr/>
            <p:nvPr/>
          </p:nvGrpSpPr>
          <p:grpSpPr>
            <a:xfrm>
              <a:off x="4438732" y="2060389"/>
              <a:ext cx="521274" cy="258880"/>
              <a:chOff x="3792317" y="345499"/>
              <a:chExt cx="521274" cy="25888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2586E1E4-AEFD-46BA-8606-1AE959981189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53BC76D1-6044-4ED6-9AB6-DAB29332DB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CFE40598-E6D6-41F5-8094-8DE7281FE271}"/>
                </a:ext>
              </a:extLst>
            </p:cNvPr>
            <p:cNvGrpSpPr/>
            <p:nvPr/>
          </p:nvGrpSpPr>
          <p:grpSpPr>
            <a:xfrm>
              <a:off x="4983184" y="2062057"/>
              <a:ext cx="521274" cy="255591"/>
              <a:chOff x="4338619" y="347167"/>
              <a:chExt cx="521274" cy="25559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C6691196-3C63-4B28-B0EB-35EEEDD03F5E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F5A482ED-5A97-4D25-938E-C77A0AF453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4206F92C-E8D8-4CE6-B430-2A9668D5C0ED}"/>
                </a:ext>
              </a:extLst>
            </p:cNvPr>
            <p:cNvGrpSpPr/>
            <p:nvPr/>
          </p:nvGrpSpPr>
          <p:grpSpPr>
            <a:xfrm>
              <a:off x="5527636" y="2060848"/>
              <a:ext cx="521274" cy="255591"/>
              <a:chOff x="4887332" y="345958"/>
              <a:chExt cx="521274" cy="25559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F53D6AE1-5937-4013-86D8-C2B9EE8BCC22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8C6924CD-77F2-468D-99BE-2ED107294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72AD6521-EEB0-485F-BEDD-1DB7993FACD6}"/>
                </a:ext>
              </a:extLst>
            </p:cNvPr>
            <p:cNvGrpSpPr/>
            <p:nvPr/>
          </p:nvGrpSpPr>
          <p:grpSpPr>
            <a:xfrm>
              <a:off x="3894280" y="2060063"/>
              <a:ext cx="521274" cy="260415"/>
              <a:chOff x="3240719" y="345173"/>
              <a:chExt cx="521274" cy="26041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34FE9F14-85C0-4E01-BA49-AC10C05A2D50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BA395C22-507C-42D1-83E9-C8F297DB4E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8" y="1716870"/>
            <a:ext cx="3497889" cy="333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E50E81B6-D610-4A3B-BDB4-2AE433EF3813}"/>
              </a:ext>
            </a:extLst>
          </p:cNvPr>
          <p:cNvGrpSpPr/>
          <p:nvPr/>
        </p:nvGrpSpPr>
        <p:grpSpPr>
          <a:xfrm>
            <a:off x="109123" y="2560296"/>
            <a:ext cx="1970068" cy="1012720"/>
            <a:chOff x="123870" y="1582242"/>
            <a:chExt cx="1970068" cy="1012720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7BBF4A4F-DD0E-4F96-A96B-4316A3ABF9FB}"/>
                </a:ext>
              </a:extLst>
            </p:cNvPr>
            <p:cNvGrpSpPr/>
            <p:nvPr/>
          </p:nvGrpSpPr>
          <p:grpSpPr>
            <a:xfrm>
              <a:off x="174295" y="1582242"/>
              <a:ext cx="1869218" cy="1012720"/>
              <a:chOff x="137784" y="1544176"/>
              <a:chExt cx="1869218" cy="1012720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137784" y="1544176"/>
                <a:ext cx="1869218" cy="78252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/>
              <p:nvPr/>
            </p:nvSpPr>
            <p:spPr>
              <a:xfrm flipV="1">
                <a:off x="697808" y="2337528"/>
                <a:ext cx="90011" cy="219368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A3FD23CB-6379-403F-BC3A-9D57C9BCA2FC}"/>
                </a:ext>
              </a:extLst>
            </p:cNvPr>
            <p:cNvSpPr/>
            <p:nvPr/>
          </p:nvSpPr>
          <p:spPr>
            <a:xfrm>
              <a:off x="123870" y="1633654"/>
              <a:ext cx="1970068" cy="6796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깃발 장식이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걸려있네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689180"/>
            <a:ext cx="360000" cy="360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7EDB9CAB-6C0D-4A95-844F-EC277798883C}"/>
              </a:ext>
            </a:extLst>
          </p:cNvPr>
          <p:cNvGrpSpPr/>
          <p:nvPr/>
        </p:nvGrpSpPr>
        <p:grpSpPr>
          <a:xfrm>
            <a:off x="1671072" y="3349441"/>
            <a:ext cx="2134266" cy="943655"/>
            <a:chOff x="1807932" y="1655205"/>
            <a:chExt cx="2250088" cy="1103437"/>
          </a:xfrm>
        </p:grpSpPr>
        <p:sp>
          <p:nvSpPr>
            <p:cNvPr id="67" name="모서리가 둥근 직사각형 64">
              <a:extLst>
                <a:ext uri="{FF2B5EF4-FFF2-40B4-BE49-F238E27FC236}">
                  <a16:creationId xmlns="" xmlns:a16="http://schemas.microsoft.com/office/drawing/2014/main" id="{37CB176D-A0A2-4611-9659-3B2EA22E22BB}"/>
                </a:ext>
              </a:extLst>
            </p:cNvPr>
            <p:cNvSpPr/>
            <p:nvPr/>
          </p:nvSpPr>
          <p:spPr>
            <a:xfrm>
              <a:off x="1907927" y="1655205"/>
              <a:ext cx="2150093" cy="110343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정삼각형 모양의 깃발 장식은 어떤 방법으로 만들 수 있을까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="" xmlns:a16="http://schemas.microsoft.com/office/drawing/2014/main" id="{FE50A13F-17B1-4F2F-9104-0A92FB5CCF00}"/>
                </a:ext>
              </a:extLst>
            </p:cNvPr>
            <p:cNvSpPr/>
            <p:nvPr/>
          </p:nvSpPr>
          <p:spPr>
            <a:xfrm rot="5229645" flipV="1">
              <a:off x="1800357" y="2211972"/>
              <a:ext cx="104764" cy="89614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07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55676" y="3134364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정삼각형의 성질을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5304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16" y="324237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suh_h_0402_02_0004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4-2</a:t>
            </a: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</a:t>
            </a: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정삼각형의 성질을 알아볼까요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9DCB435-EAF2-438D-A12F-CC443A10CC24}"/>
              </a:ext>
            </a:extLst>
          </p:cNvPr>
          <p:cNvGrpSpPr/>
          <p:nvPr/>
        </p:nvGrpSpPr>
        <p:grpSpPr>
          <a:xfrm>
            <a:off x="323529" y="4525685"/>
            <a:ext cx="6348572" cy="1019175"/>
            <a:chOff x="723875" y="4653136"/>
            <a:chExt cx="6029325" cy="1019175"/>
          </a:xfrm>
        </p:grpSpPr>
        <p:pic>
          <p:nvPicPr>
            <p:cNvPr id="14" name="Picture 3">
              <a:extLst>
                <a:ext uri="{FF2B5EF4-FFF2-40B4-BE49-F238E27FC236}">
                  <a16:creationId xmlns="" xmlns:a16="http://schemas.microsoft.com/office/drawing/2014/main" id="{9CEACF6A-D64E-4842-A175-1CFE14CC9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2A83970-63EC-4E94-9A75-E6A7CC3063B1}"/>
                </a:ext>
              </a:extLst>
            </p:cNvPr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색종이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가위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각도기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45208</TotalTime>
  <Words>3339</Words>
  <Application>Microsoft Office PowerPoint</Application>
  <PresentationFormat>화면 슬라이드 쇼(4:3)</PresentationFormat>
  <Paragraphs>1149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8282</cp:revision>
  <cp:lastPrinted>2021-12-20T01:30:02Z</cp:lastPrinted>
  <dcterms:created xsi:type="dcterms:W3CDTF">2008-07-15T12:19:11Z</dcterms:created>
  <dcterms:modified xsi:type="dcterms:W3CDTF">2022-07-01T04:29:23Z</dcterms:modified>
</cp:coreProperties>
</file>